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4" r:id="rId4"/>
    <p:sldId id="261" r:id="rId5"/>
    <p:sldId id="262" r:id="rId6"/>
    <p:sldId id="260" r:id="rId7"/>
    <p:sldId id="265" r:id="rId8"/>
    <p:sldId id="259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2A4DEA8-C6E0-467C-BC40-4FE981CAB4AE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7C079F3-B316-4BC1-957C-62D5A9B703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4DEA8-C6E0-467C-BC40-4FE981CAB4AE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9F3-B316-4BC1-957C-62D5A9B703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4DEA8-C6E0-467C-BC40-4FE981CAB4AE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9F3-B316-4BC1-957C-62D5A9B703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4DEA8-C6E0-467C-BC40-4FE981CAB4AE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9F3-B316-4BC1-957C-62D5A9B703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4DEA8-C6E0-467C-BC40-4FE981CAB4AE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9F3-B316-4BC1-957C-62D5A9B703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4DEA8-C6E0-467C-BC40-4FE981CAB4AE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9F3-B316-4BC1-957C-62D5A9B703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2A4DEA8-C6E0-467C-BC40-4FE981CAB4AE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7C079F3-B316-4BC1-957C-62D5A9B7030E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2A4DEA8-C6E0-467C-BC40-4FE981CAB4AE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7C079F3-B316-4BC1-957C-62D5A9B703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4DEA8-C6E0-467C-BC40-4FE981CAB4AE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9F3-B316-4BC1-957C-62D5A9B703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4DEA8-C6E0-467C-BC40-4FE981CAB4AE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9F3-B316-4BC1-957C-62D5A9B703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4DEA8-C6E0-467C-BC40-4FE981CAB4AE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9F3-B316-4BC1-957C-62D5A9B703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2A4DEA8-C6E0-467C-BC40-4FE981CAB4AE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7C079F3-B316-4BC1-957C-62D5A9B7030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928670"/>
            <a:ext cx="8458200" cy="1470025"/>
          </a:xfrm>
        </p:spPr>
        <p:txBody>
          <a:bodyPr>
            <a:noAutofit/>
          </a:bodyPr>
          <a:lstStyle/>
          <a:p>
            <a:pPr algn="ctr"/>
            <a:r>
              <a:rPr lang="ru-RU" sz="9600" dirty="0" smtClean="0"/>
              <a:t>1812 - 2012</a:t>
            </a:r>
            <a:endParaRPr lang="ru-RU" sz="9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3929066"/>
            <a:ext cx="5614998" cy="2315144"/>
          </a:xfrm>
        </p:spPr>
        <p:txBody>
          <a:bodyPr>
            <a:noAutofit/>
          </a:bodyPr>
          <a:lstStyle/>
          <a:p>
            <a:r>
              <a:rPr lang="en-US" sz="6600" dirty="0" smtClean="0"/>
              <a:t>The</a:t>
            </a:r>
            <a:r>
              <a:rPr lang="en-US" sz="6600" dirty="0"/>
              <a:t> Patriotic</a:t>
            </a:r>
            <a:r>
              <a:rPr lang="en-US" sz="6600" dirty="0" smtClean="0"/>
              <a:t> War of 1812</a:t>
            </a:r>
            <a:endParaRPr lang="ru-RU" sz="6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85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385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385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385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069848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 smtClean="0"/>
              <a:t>Napoleon</a:t>
            </a:r>
            <a:r>
              <a:rPr lang="en-US" sz="6600" dirty="0" smtClean="0"/>
              <a:t> </a:t>
            </a:r>
            <a:r>
              <a:rPr lang="en-US" sz="6600" b="1" dirty="0" smtClean="0"/>
              <a:t>Bonaparte</a:t>
            </a:r>
            <a:endParaRPr lang="ru-RU" sz="6600" b="1" dirty="0" smtClean="0">
              <a:latin typeface="Monotype Corsiva" pitchFamily="66" charset="0"/>
            </a:endParaRPr>
          </a:p>
        </p:txBody>
      </p:sp>
      <p:pic>
        <p:nvPicPr>
          <p:cNvPr id="5" name="Содержимое 4" descr="b25fb9d7594b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643306" y="1646469"/>
            <a:ext cx="2500330" cy="5211531"/>
          </a:xfrm>
        </p:spPr>
      </p:pic>
      <p:pic>
        <p:nvPicPr>
          <p:cNvPr id="11" name="Содержимое 10" descr="63572081_shlyapa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0" y="1785926"/>
            <a:ext cx="3428992" cy="2378457"/>
          </a:xfrm>
        </p:spPr>
      </p:pic>
      <p:pic>
        <p:nvPicPr>
          <p:cNvPr id="12" name="Рисунок 11" descr="69446963_sloenjitortnapoleondomashnii_1291029170_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357694"/>
            <a:ext cx="3504092" cy="2186553"/>
          </a:xfrm>
          <a:prstGeom prst="rect">
            <a:avLst/>
          </a:prstGeom>
        </p:spPr>
      </p:pic>
      <p:pic>
        <p:nvPicPr>
          <p:cNvPr id="13" name="Рисунок 12" descr="Crown_of_Napoleon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7950" y="1428736"/>
            <a:ext cx="2576583" cy="3064778"/>
          </a:xfrm>
          <a:prstGeom prst="rect">
            <a:avLst/>
          </a:prstGeom>
        </p:spPr>
      </p:pic>
      <p:pic>
        <p:nvPicPr>
          <p:cNvPr id="14" name="Рисунок 13" descr="Изображение-011-600x776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86512" y="4569167"/>
            <a:ext cx="2857488" cy="22888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7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770" decel="100000"/>
                                        <p:tgtEl>
                                          <p:spTgt spid="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7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770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7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770" decel="100000"/>
                                        <p:tgtEl>
                                          <p:spTgt spid="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napoleon_bonaparte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4786314" cy="5530851"/>
          </a:xfrm>
        </p:spPr>
      </p:pic>
      <p:pic>
        <p:nvPicPr>
          <p:cNvPr id="6" name="Содержимое 5" descr="foto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14876" y="1304237"/>
            <a:ext cx="4429125" cy="555376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357430"/>
            <a:ext cx="8229600" cy="1500198"/>
          </a:xfrm>
        </p:spPr>
        <p:txBody>
          <a:bodyPr>
            <a:noAutofit/>
          </a:bodyPr>
          <a:lstStyle/>
          <a:p>
            <a:pPr algn="ctr"/>
            <a:r>
              <a:rPr lang="en-US" sz="12000" b="1" dirty="0" smtClean="0">
                <a:latin typeface="Monotype Corsiva" pitchFamily="66" charset="0"/>
              </a:rPr>
              <a:t>Physiognomy</a:t>
            </a:r>
            <a:endParaRPr lang="ru-RU" sz="120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napoleon_bonaparte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28728" y="0"/>
            <a:ext cx="5929354" cy="685169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foto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643041" y="0"/>
            <a:ext cx="5469255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8229600" cy="5500726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 smtClean="0">
                <a:latin typeface="Monotype Corsiva" pitchFamily="66" charset="0"/>
              </a:rPr>
              <a:t>Behind </a:t>
            </a:r>
            <a:r>
              <a:rPr lang="en-US" sz="8000" b="1" dirty="0" smtClean="0">
                <a:latin typeface="Monotype Corsiva" pitchFamily="66" charset="0"/>
              </a:rPr>
              <a:t>the shoulder of every famous man there is </a:t>
            </a:r>
            <a:r>
              <a:rPr lang="en-US" sz="8000" b="1" dirty="0" smtClean="0">
                <a:latin typeface="Monotype Corsiva" pitchFamily="66" charset="0"/>
              </a:rPr>
              <a:t>a woman</a:t>
            </a:r>
            <a:r>
              <a:rPr lang="en-US" sz="8000" b="1" dirty="0" smtClean="0">
                <a:latin typeface="Monotype Corsiva" pitchFamily="66" charset="0"/>
              </a:rPr>
              <a:t>.</a:t>
            </a:r>
            <a:endParaRPr lang="ru-RU" sz="8000" b="1" dirty="0" smtClean="0">
              <a:latin typeface="Monotype Corsiva" pitchFamily="66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00034" y="2714620"/>
            <a:ext cx="8229600" cy="1357322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0" b="1" dirty="0" smtClean="0">
                <a:solidFill>
                  <a:schemeClr val="tx2"/>
                </a:solidFill>
                <a:latin typeface="Monotype Corsiva" pitchFamily="66" charset="0"/>
                <a:ea typeface="+mj-ea"/>
                <a:cs typeface="+mj-cs"/>
              </a:rPr>
              <a:t>Josephine</a:t>
            </a:r>
            <a:endParaRPr lang="ru-RU" sz="18000" b="1" dirty="0">
              <a:solidFill>
                <a:schemeClr val="tx2"/>
              </a:solidFill>
              <a:latin typeface="Monotype Corsiva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Hortense_de_beauharnais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857356" y="0"/>
            <a:ext cx="5616465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WQtYjRjMS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3108" y="0"/>
            <a:ext cx="4929222" cy="6836646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77</TotalTime>
  <Words>19</Words>
  <Application>Microsoft Office PowerPoint</Application>
  <PresentationFormat>Экран (4:3)</PresentationFormat>
  <Paragraphs>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1812 - 2012</vt:lpstr>
      <vt:lpstr>Napoleon Bonaparte</vt:lpstr>
      <vt:lpstr>Слайд 3</vt:lpstr>
      <vt:lpstr>Physiognomy</vt:lpstr>
      <vt:lpstr>Слайд 5</vt:lpstr>
      <vt:lpstr>Слайд 6</vt:lpstr>
      <vt:lpstr>Behind the shoulder of every famous man there is a woman.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1812 - 2012</dc:title>
  <dc:creator>Admin</dc:creator>
  <cp:lastModifiedBy>Admin</cp:lastModifiedBy>
  <cp:revision>12</cp:revision>
  <dcterms:created xsi:type="dcterms:W3CDTF">2012-11-15T16:20:20Z</dcterms:created>
  <dcterms:modified xsi:type="dcterms:W3CDTF">2012-11-15T17:37:36Z</dcterms:modified>
</cp:coreProperties>
</file>