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4" r:id="rId4"/>
    <p:sldId id="261" r:id="rId5"/>
    <p:sldId id="262" r:id="rId6"/>
    <p:sldId id="260" r:id="rId7"/>
    <p:sldId id="265" r:id="rId8"/>
    <p:sldId id="259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A4DEA8-C6E0-467C-BC40-4FE981CAB4AE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C079F3-B316-4BC1-957C-62D5A9B703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1812 - 2012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929066"/>
            <a:ext cx="5614998" cy="2315144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</a:t>
            </a:r>
            <a:r>
              <a:rPr lang="en-US" sz="6600" dirty="0"/>
              <a:t> Patriotic</a:t>
            </a:r>
            <a:r>
              <a:rPr lang="en-US" sz="6600" dirty="0" smtClean="0"/>
              <a:t> War of 1812</a:t>
            </a:r>
            <a:endParaRPr lang="ru-RU" sz="6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Napoleon</a:t>
            </a:r>
            <a:r>
              <a:rPr lang="en-US" sz="6600" dirty="0" smtClean="0"/>
              <a:t> </a:t>
            </a:r>
            <a:r>
              <a:rPr lang="en-US" sz="6600" b="1" dirty="0" smtClean="0"/>
              <a:t>Bonaparte</a:t>
            </a:r>
            <a:endParaRPr lang="ru-RU" sz="6600" b="1" dirty="0" smtClean="0">
              <a:latin typeface="Monotype Corsiva" pitchFamily="66" charset="0"/>
            </a:endParaRPr>
          </a:p>
        </p:txBody>
      </p:sp>
      <p:pic>
        <p:nvPicPr>
          <p:cNvPr id="5" name="Содержимое 4" descr="b25fb9d7594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1646469"/>
            <a:ext cx="2500330" cy="5211531"/>
          </a:xfrm>
        </p:spPr>
      </p:pic>
      <p:pic>
        <p:nvPicPr>
          <p:cNvPr id="11" name="Содержимое 10" descr="63572081_shlyap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0" y="1785926"/>
            <a:ext cx="3428992" cy="2378457"/>
          </a:xfrm>
        </p:spPr>
      </p:pic>
      <p:pic>
        <p:nvPicPr>
          <p:cNvPr id="12" name="Рисунок 11" descr="69446963_sloenjitortnapoleondomashnii_1291029170_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57694"/>
            <a:ext cx="3504092" cy="2186553"/>
          </a:xfrm>
          <a:prstGeom prst="rect">
            <a:avLst/>
          </a:prstGeom>
        </p:spPr>
      </p:pic>
      <p:pic>
        <p:nvPicPr>
          <p:cNvPr id="13" name="Рисунок 12" descr="Crown_of_Napole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1428736"/>
            <a:ext cx="2576583" cy="3064778"/>
          </a:xfrm>
          <a:prstGeom prst="rect">
            <a:avLst/>
          </a:prstGeom>
        </p:spPr>
      </p:pic>
      <p:pic>
        <p:nvPicPr>
          <p:cNvPr id="14" name="Рисунок 13" descr="Изображение-011-600x77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12" y="4569167"/>
            <a:ext cx="2857488" cy="2288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napoleon_bonaparte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4786314" cy="5530851"/>
          </a:xfrm>
        </p:spPr>
      </p:pic>
      <p:pic>
        <p:nvPicPr>
          <p:cNvPr id="6" name="Содержимое 5" descr="fot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304237"/>
            <a:ext cx="4429125" cy="55537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 smtClean="0">
                <a:latin typeface="Monotype Corsiva" pitchFamily="66" charset="0"/>
              </a:rPr>
              <a:t>Physiognomy</a:t>
            </a:r>
            <a:endParaRPr lang="ru-RU" sz="12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napoleon_bonaparte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0"/>
            <a:ext cx="5929354" cy="68516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t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43041" y="0"/>
            <a:ext cx="5469255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5500726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Monotype Corsiva" pitchFamily="66" charset="0"/>
              </a:rPr>
              <a:t>Behind </a:t>
            </a:r>
            <a:r>
              <a:rPr lang="en-US" sz="8000" b="1" dirty="0" smtClean="0">
                <a:latin typeface="Monotype Corsiva" pitchFamily="66" charset="0"/>
              </a:rPr>
              <a:t>the shoulder of every famous man there is </a:t>
            </a:r>
            <a:r>
              <a:rPr lang="en-US" sz="8000" b="1" dirty="0" smtClean="0">
                <a:latin typeface="Monotype Corsiva" pitchFamily="66" charset="0"/>
              </a:rPr>
              <a:t>a woman</a:t>
            </a:r>
            <a:r>
              <a:rPr lang="en-US" sz="8000" b="1" dirty="0" smtClean="0">
                <a:latin typeface="Monotype Corsiva" pitchFamily="66" charset="0"/>
              </a:rPr>
              <a:t>.</a:t>
            </a:r>
            <a:endParaRPr lang="ru-RU" sz="8000" b="1" dirty="0" smtClean="0">
              <a:latin typeface="Monotype Corsiva" pitchFamily="66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714620"/>
            <a:ext cx="8229600" cy="13573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0" b="1" dirty="0" smtClean="0">
                <a:solidFill>
                  <a:schemeClr val="tx2"/>
                </a:solidFill>
                <a:latin typeface="Monotype Corsiva" pitchFamily="66" charset="0"/>
                <a:ea typeface="+mj-ea"/>
                <a:cs typeface="+mj-cs"/>
              </a:rPr>
              <a:t>Josephine</a:t>
            </a:r>
            <a:endParaRPr lang="ru-RU" sz="18000" b="1" dirty="0">
              <a:solidFill>
                <a:schemeClr val="tx2"/>
              </a:solidFill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ortense_de_beauharnai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0"/>
            <a:ext cx="5616465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QtYjRjM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3108" y="0"/>
            <a:ext cx="4929222" cy="68366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19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1812 - 2012</vt:lpstr>
      <vt:lpstr>Napoleon Bonaparte</vt:lpstr>
      <vt:lpstr>Слайд 3</vt:lpstr>
      <vt:lpstr>Physiognomy</vt:lpstr>
      <vt:lpstr>Слайд 5</vt:lpstr>
      <vt:lpstr>Слайд 6</vt:lpstr>
      <vt:lpstr>Behind the shoulder of every famous man there is a woman.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1812 - 2012</dc:title>
  <dc:creator>Admin</dc:creator>
  <cp:lastModifiedBy>Admin</cp:lastModifiedBy>
  <cp:revision>12</cp:revision>
  <dcterms:created xsi:type="dcterms:W3CDTF">2012-11-15T16:20:20Z</dcterms:created>
  <dcterms:modified xsi:type="dcterms:W3CDTF">2012-11-15T17:37:36Z</dcterms:modified>
</cp:coreProperties>
</file>