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5" r:id="rId6"/>
    <p:sldId id="260" r:id="rId7"/>
    <p:sldId id="266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0392E5-9AA6-444F-91B9-C658BC3846FA}" type="datetimeFigureOut">
              <a:rPr lang="ru-RU" smtClean="0"/>
              <a:t>03.09.2014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57D5CE-0CB3-4345-82A2-12404C51A3D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pple.com/imac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2130425"/>
            <a:ext cx="8572560" cy="1870079"/>
          </a:xfrm>
        </p:spPr>
        <p:txBody>
          <a:bodyPr>
            <a:noAutofit/>
          </a:bodyPr>
          <a:lstStyle/>
          <a:p>
            <a:r>
              <a:rPr lang="ru-RU" sz="72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Кто он такой - современный пользователь компьютера?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Процессор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Купить Процессор Intel Core i3 2100 OEM в Иркутске, приобрес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85860"/>
            <a:ext cx="5262556" cy="52625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Оперативная память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8434" name="Picture 2" descr="Память оперативная Kingston DIMM 6GB 1800MHz DDR3 Non-ECC CL9 (Kit of 3) XMP T1 Series w/ Fan HyperX"/>
          <p:cNvPicPr>
            <a:picLocks noChangeAspect="1" noChangeArrowheads="1"/>
          </p:cNvPicPr>
          <p:nvPr/>
        </p:nvPicPr>
        <p:blipFill>
          <a:blip r:embed="rId2"/>
          <a:srcRect r="624" b="10937"/>
          <a:stretch>
            <a:fillRect/>
          </a:stretch>
        </p:blipFill>
        <p:spPr bwMode="auto">
          <a:xfrm>
            <a:off x="285720" y="1285860"/>
            <a:ext cx="3786214" cy="2714644"/>
          </a:xfrm>
          <a:prstGeom prst="rect">
            <a:avLst/>
          </a:prstGeom>
          <a:noFill/>
        </p:spPr>
      </p:pic>
      <p:pic>
        <p:nvPicPr>
          <p:cNvPr id="18436" name="Picture 4" descr="пииспи с диском &quot; Скачать бесплатн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857496"/>
            <a:ext cx="4286250" cy="32194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Монитор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7410" name="Picture 2" descr="Монитор Acer AL1716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4429116" cy="4429116"/>
          </a:xfrm>
          <a:prstGeom prst="rect">
            <a:avLst/>
          </a:prstGeom>
          <a:noFill/>
        </p:spPr>
      </p:pic>
      <p:pic>
        <p:nvPicPr>
          <p:cNvPr id="17412" name="Picture 4" descr="Часть 1 Основы работы на компьютере / Новейший самоучитель работы на компьютере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1357298"/>
            <a:ext cx="3135509" cy="2706989"/>
          </a:xfrm>
          <a:prstGeom prst="rect">
            <a:avLst/>
          </a:prstGeom>
          <a:noFill/>
        </p:spPr>
      </p:pic>
      <p:pic>
        <p:nvPicPr>
          <p:cNvPr id="17414" name="Picture 6" descr="Монитор Commax CCM-05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9124" y="4000504"/>
            <a:ext cx="2452678" cy="24526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Видеокарта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Видеокарта GeForce GTX 460 c 2 ГБ памяти от Gainwar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736"/>
            <a:ext cx="4762500" cy="3867150"/>
          </a:xfrm>
          <a:prstGeom prst="rect">
            <a:avLst/>
          </a:prstGeom>
          <a:noFill/>
        </p:spPr>
      </p:pic>
      <p:pic>
        <p:nvPicPr>
          <p:cNvPr id="24580" name="Picture 4" descr="Palit Radeon HD 3850 Super цена, купить в Москве. Палит Radeon HD 3850 Super характеристики 7 фот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214554"/>
            <a:ext cx="3250735" cy="32861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Клавиатура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Oklick 770 L Multimedia Keyboard Black USB\+PS\/2 цена и фото, купить с доставкой в интернет-магазине в Минск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444017" cy="4214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Мышь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www.picz.ge/img/s1/1212/23/b/b0dd777a9db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357298"/>
            <a:ext cx="5060862" cy="3600442"/>
          </a:xfrm>
          <a:prstGeom prst="rect">
            <a:avLst/>
          </a:prstGeom>
          <a:noFill/>
        </p:spPr>
      </p:pic>
      <p:pic>
        <p:nvPicPr>
          <p:cNvPr id="29700" name="Picture 4" descr="Купить Проводная оптическая мышь Genius NetScroll 100 за 134 р.. Доставка Почтой по всей России или курьером по Перми DiskBox.R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3286124"/>
            <a:ext cx="3689986" cy="31241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/>
          <a:lstStyle/>
          <a:p>
            <a:r>
              <a:rPr lang="ru-RU" dirty="0" smtClean="0"/>
              <a:t>Звуковая карта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M Audio Revolution 5 - Обучаем персонал - Компания &quot;Эффект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428736"/>
            <a:ext cx="5715000" cy="5105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Сетевая карта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Купить Сетевая карта TP-Link TG-3468 в Москве по низкой цене подобрать и заказать в интернет-магазине продажа по безналичному 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7620000" cy="39052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Жесткий диск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Жесткий диск для ноутбука (HDD) Samsung - 320 Гб, 8 Мб . Цены, описание. Купить в Киеве, Украи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4429116" cy="4429116"/>
          </a:xfrm>
          <a:prstGeom prst="rect">
            <a:avLst/>
          </a:prstGeom>
          <a:noFill/>
        </p:spPr>
      </p:pic>
      <p:pic>
        <p:nvPicPr>
          <p:cNvPr id="26628" name="Picture 4" descr="Жесткий диск Seagate GoFlex Drive с подключением ко всем возможным портам / Новости МетаМаркет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2357430"/>
            <a:ext cx="3214680" cy="32146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USB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Free Download Software For Usb Web Came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2595534" cy="1942943"/>
          </a:xfrm>
          <a:prstGeom prst="rect">
            <a:avLst/>
          </a:prstGeom>
          <a:noFill/>
        </p:spPr>
      </p:pic>
      <p:pic>
        <p:nvPicPr>
          <p:cNvPr id="25604" name="Picture 4" descr="Кабели, Шлейфы, Переходники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42852"/>
            <a:ext cx="2857480" cy="2857480"/>
          </a:xfrm>
          <a:prstGeom prst="rect">
            <a:avLst/>
          </a:prstGeom>
          <a:noFill/>
        </p:spPr>
      </p:pic>
      <p:pic>
        <p:nvPicPr>
          <p:cNvPr id="25606" name="Picture 6" descr="Нотик: Флешка Silicon Power 4GB Touch 835 Iron Grey Серебристый, Silicon Power, цвет Серебристый в Екатеринбурге (23166) Na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285992"/>
            <a:ext cx="2714620" cy="2714620"/>
          </a:xfrm>
          <a:prstGeom prst="rect">
            <a:avLst/>
          </a:prstGeom>
          <a:noFill/>
        </p:spPr>
      </p:pic>
      <p:pic>
        <p:nvPicPr>
          <p:cNvPr id="25608" name="Picture 8" descr="Низкие цены на USB Flash Drive EMTEC M316 8 Gb Sea Turtle. Купить за 430 р. / ShopTop.ru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43240" y="3429000"/>
            <a:ext cx="5038692" cy="23028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72066" y="274638"/>
            <a:ext cx="3614734" cy="5226064"/>
          </a:xfrm>
        </p:spPr>
        <p:txBody>
          <a:bodyPr>
            <a:normAutofit/>
          </a:bodyPr>
          <a:lstStyle/>
          <a:p>
            <a:r>
              <a:rPr lang="en-US" dirty="0"/>
              <a:t>Homo </a:t>
            </a:r>
            <a:r>
              <a:rPr lang="en-US" dirty="0" err="1"/>
              <a:t>informaticus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mage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0"/>
            <a:ext cx="4648200" cy="656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/>
              <a:t>Бывают ли компьютеры, у которых все составляющие интегрированы в </a:t>
            </a:r>
            <a:r>
              <a:rPr lang="ru-RU" b="1" i="1" dirty="0"/>
              <a:t>монитор</a:t>
            </a:r>
            <a:r>
              <a:rPr lang="ru-RU" i="1" dirty="0"/>
              <a:t>?</a:t>
            </a:r>
            <a:r>
              <a:rPr lang="ru-RU" dirty="0"/>
              <a:t> (например, </a:t>
            </a:r>
            <a:r>
              <a:rPr lang="ru-RU" dirty="0" err="1"/>
              <a:t>Imac</a:t>
            </a:r>
            <a:r>
              <a:rPr lang="ru-RU" dirty="0"/>
              <a:t> </a:t>
            </a:r>
            <a:r>
              <a:rPr lang="ru-RU" u="sng" dirty="0">
                <a:hlinkClick r:id="rId2"/>
              </a:rPr>
              <a:t>http://www.apple.com/imac/</a:t>
            </a:r>
            <a:r>
              <a:rPr lang="ru-RU" dirty="0"/>
              <a:t> или любой планшетный компьютер - </a:t>
            </a:r>
            <a:r>
              <a:rPr lang="en-US" dirty="0" err="1"/>
              <a:t>IPad</a:t>
            </a:r>
            <a:r>
              <a:rPr lang="ru-RU" dirty="0"/>
              <a:t>). </a:t>
            </a:r>
            <a:r>
              <a:rPr lang="ru-RU" i="1" dirty="0"/>
              <a:t>Какие достоинства и недостатки существуют у таких компьютеров?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image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214290"/>
            <a:ext cx="6357982" cy="6407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image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500042"/>
            <a:ext cx="5357850" cy="55428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857364"/>
            <a:ext cx="8229600" cy="1143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Устройство компьютера</a:t>
            </a:r>
            <a:endParaRPr lang="ru-RU" sz="9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6215082"/>
            <a:ext cx="4114800" cy="48896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/>
              <a:t>Системный блок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101" name="Picture 5" descr="Кодирование различных типов информации. Состав системного бло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1"/>
            <a:ext cx="3286148" cy="2875380"/>
          </a:xfrm>
          <a:prstGeom prst="rect">
            <a:avLst/>
          </a:prstGeom>
          <a:noFill/>
        </p:spPr>
      </p:pic>
      <p:pic>
        <p:nvPicPr>
          <p:cNvPr id="4103" name="Picture 7" descr="Компьютеры и комплектующие - системные блоки в Дубовском городском поселение, Купить Системные блоки в Дубовском городском посел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0"/>
            <a:ext cx="2690798" cy="2690798"/>
          </a:xfrm>
          <a:prstGeom prst="rect">
            <a:avLst/>
          </a:prstGeom>
          <a:noFill/>
        </p:spPr>
      </p:pic>
      <p:pic>
        <p:nvPicPr>
          <p:cNvPr id="4105" name="Picture 9" descr="БОЛЬШОЙ МУЛЬТИМЕДИЙНЫЙ НОУТБУК HP Pavilion dv900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6123"/>
            <a:ext cx="4086175" cy="2998867"/>
          </a:xfrm>
          <a:prstGeom prst="rect">
            <a:avLst/>
          </a:prstGeom>
          <a:noFill/>
        </p:spPr>
      </p:pic>
      <p:pic>
        <p:nvPicPr>
          <p:cNvPr id="4107" name="Picture 11" descr="Официальный форум * Просмотр темы - Миниатюрный системный блок mini-itx"/>
          <p:cNvPicPr>
            <a:picLocks noChangeAspect="1" noChangeArrowheads="1"/>
          </p:cNvPicPr>
          <p:nvPr/>
        </p:nvPicPr>
        <p:blipFill>
          <a:blip r:embed="rId5"/>
          <a:srcRect l="20408" t="4082" r="20408"/>
          <a:stretch>
            <a:fillRect/>
          </a:stretch>
        </p:blipFill>
        <p:spPr bwMode="auto">
          <a:xfrm>
            <a:off x="6429388" y="71414"/>
            <a:ext cx="2071702" cy="3357562"/>
          </a:xfrm>
          <a:prstGeom prst="rect">
            <a:avLst/>
          </a:prstGeom>
          <a:noFill/>
        </p:spPr>
      </p:pic>
      <p:pic>
        <p:nvPicPr>
          <p:cNvPr id="4109" name="Picture 13" descr="ПК и комплектующие / Новостей: 957 / GadgetBlog.ru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43372" y="3228975"/>
            <a:ext cx="4457700" cy="3629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Удивительный моддинг компьютер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786872" cy="5857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Разъемы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 descr="Железо &quot; Age Of Comp - Блог о компьютерах и интернет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6286500" cy="2590800"/>
          </a:xfrm>
          <a:prstGeom prst="rect">
            <a:avLst/>
          </a:prstGeom>
          <a:noFill/>
        </p:spPr>
      </p:pic>
      <p:pic>
        <p:nvPicPr>
          <p:cNvPr id="5126" name="Picture 6" descr="Горбушка.ру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3" y="4000504"/>
            <a:ext cx="7388443" cy="28574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Блок питания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8" name="Picture 4" descr="FS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429000"/>
            <a:ext cx="4324344" cy="3243258"/>
          </a:xfrm>
          <a:prstGeom prst="rect">
            <a:avLst/>
          </a:prstGeom>
          <a:noFill/>
        </p:spPr>
      </p:pic>
      <p:pic>
        <p:nvPicPr>
          <p:cNvPr id="6150" name="Picture 6" descr="питание &quot; Страница 5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4769758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70</Words>
  <Application>Microsoft Office PowerPoint</Application>
  <PresentationFormat>Экран (4:3)</PresentationFormat>
  <Paragraphs>18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Кто он такой - современный пользователь компьютера? </vt:lpstr>
      <vt:lpstr>Homo informaticus.</vt:lpstr>
      <vt:lpstr>Слайд 3</vt:lpstr>
      <vt:lpstr>Слайд 4</vt:lpstr>
      <vt:lpstr>Устройство компьютера</vt:lpstr>
      <vt:lpstr>Системный блок</vt:lpstr>
      <vt:lpstr>Слайд 7</vt:lpstr>
      <vt:lpstr>Разъемы</vt:lpstr>
      <vt:lpstr>Блок питания</vt:lpstr>
      <vt:lpstr>Процессор</vt:lpstr>
      <vt:lpstr>Оперативная память</vt:lpstr>
      <vt:lpstr>Монитор</vt:lpstr>
      <vt:lpstr>Видеокарта</vt:lpstr>
      <vt:lpstr>Клавиатура</vt:lpstr>
      <vt:lpstr>Мышь</vt:lpstr>
      <vt:lpstr>Звуковая карта</vt:lpstr>
      <vt:lpstr>Сетевая карта</vt:lpstr>
      <vt:lpstr>Жесткий диск</vt:lpstr>
      <vt:lpstr>USB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</dc:creator>
  <cp:lastModifiedBy>оля</cp:lastModifiedBy>
  <cp:revision>19</cp:revision>
  <dcterms:created xsi:type="dcterms:W3CDTF">2014-09-03T14:01:15Z</dcterms:created>
  <dcterms:modified xsi:type="dcterms:W3CDTF">2014-09-03T14:54:47Z</dcterms:modified>
</cp:coreProperties>
</file>