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70"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325679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49627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357653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73652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388151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73B69A-D3DE-4A64-B39A-BF87D84AA41B}" type="datetimeFigureOut">
              <a:rPr lang="ru-RU" smtClean="0"/>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338951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73B69A-D3DE-4A64-B39A-BF87D84AA41B}" type="datetimeFigureOut">
              <a:rPr lang="ru-RU" smtClean="0"/>
              <a:t>14.10.2014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31631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73B69A-D3DE-4A64-B39A-BF87D84AA41B}" type="datetimeFigureOut">
              <a:rPr lang="ru-RU" smtClean="0"/>
              <a:t>14.10.2014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416100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73B69A-D3DE-4A64-B39A-BF87D84AA41B}" type="datetimeFigureOut">
              <a:rPr lang="ru-RU" smtClean="0"/>
              <a:t>14.10.2014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401166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73B69A-D3DE-4A64-B39A-BF87D84AA41B}" type="datetimeFigureOut">
              <a:rPr lang="ru-RU" smtClean="0"/>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279413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73B69A-D3DE-4A64-B39A-BF87D84AA41B}" type="datetimeFigureOut">
              <a:rPr lang="ru-RU" smtClean="0"/>
              <a:t>14.10.2014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7809A1-10C7-47A1-BDE1-FC09F9E56842}" type="slidenum">
              <a:rPr lang="ru-RU" smtClean="0"/>
              <a:t>‹#›</a:t>
            </a:fld>
            <a:endParaRPr lang="ru-RU"/>
          </a:p>
        </p:txBody>
      </p:sp>
    </p:spTree>
    <p:extLst>
      <p:ext uri="{BB962C8B-B14F-4D97-AF65-F5344CB8AC3E}">
        <p14:creationId xmlns:p14="http://schemas.microsoft.com/office/powerpoint/2010/main" val="161783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3B69A-D3DE-4A64-B39A-BF87D84AA41B}" type="datetimeFigureOut">
              <a:rPr lang="ru-RU" smtClean="0"/>
              <a:t>14.10.2014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09A1-10C7-47A1-BDE1-FC09F9E56842}" type="slidenum">
              <a:rPr lang="ru-RU" smtClean="0"/>
              <a:t>‹#›</a:t>
            </a:fld>
            <a:endParaRPr lang="ru-RU"/>
          </a:p>
        </p:txBody>
      </p:sp>
    </p:spTree>
    <p:extLst>
      <p:ext uri="{BB962C8B-B14F-4D97-AF65-F5344CB8AC3E}">
        <p14:creationId xmlns:p14="http://schemas.microsoft.com/office/powerpoint/2010/main" val="352846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Революционное народничество 70-80х</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154795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«Земли и воли»</a:t>
            </a:r>
            <a:endParaRPr lang="ru-RU" dirty="0"/>
          </a:p>
        </p:txBody>
      </p:sp>
      <p:sp>
        <p:nvSpPr>
          <p:cNvPr id="3" name="Объект 2"/>
          <p:cNvSpPr>
            <a:spLocks noGrp="1"/>
          </p:cNvSpPr>
          <p:nvPr>
            <p:ph idx="1"/>
          </p:nvPr>
        </p:nvSpPr>
        <p:spPr/>
        <p:txBody>
          <a:bodyPr/>
          <a:lstStyle/>
          <a:p>
            <a:endParaRPr lang="ru-RU" dirty="0"/>
          </a:p>
        </p:txBody>
      </p:sp>
      <p:sp>
        <p:nvSpPr>
          <p:cNvPr id="4" name="Стрелка вправо 3"/>
          <p:cNvSpPr/>
          <p:nvPr/>
        </p:nvSpPr>
        <p:spPr>
          <a:xfrm rot="3476520">
            <a:off x="5942427" y="2257299"/>
            <a:ext cx="2462865" cy="200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7476129">
            <a:off x="701616" y="2288734"/>
            <a:ext cx="2592288"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95536" y="3759031"/>
            <a:ext cx="3024336" cy="923330"/>
          </a:xfrm>
          <a:prstGeom prst="rect">
            <a:avLst/>
          </a:prstGeom>
          <a:noFill/>
        </p:spPr>
        <p:txBody>
          <a:bodyPr wrap="square" rtlCol="0">
            <a:spAutoFit/>
          </a:bodyPr>
          <a:lstStyle/>
          <a:p>
            <a:r>
              <a:rPr lang="ru-RU" b="1" dirty="0" smtClean="0"/>
              <a:t>ОРГАНИЗАТОРСКИЕ</a:t>
            </a:r>
          </a:p>
          <a:p>
            <a:r>
              <a:rPr lang="ru-RU" dirty="0" smtClean="0"/>
              <a:t>Продолжение пропаганды</a:t>
            </a:r>
          </a:p>
          <a:p>
            <a:r>
              <a:rPr lang="ru-RU" dirty="0" smtClean="0"/>
              <a:t>среди крестьян и рабочих </a:t>
            </a:r>
            <a:endParaRPr lang="ru-RU" dirty="0"/>
          </a:p>
        </p:txBody>
      </p:sp>
      <p:sp>
        <p:nvSpPr>
          <p:cNvPr id="7" name="TextBox 6"/>
          <p:cNvSpPr txBox="1"/>
          <p:nvPr/>
        </p:nvSpPr>
        <p:spPr>
          <a:xfrm>
            <a:off x="5576272" y="3759031"/>
            <a:ext cx="3168352" cy="2031325"/>
          </a:xfrm>
          <a:prstGeom prst="rect">
            <a:avLst/>
          </a:prstGeom>
          <a:noFill/>
        </p:spPr>
        <p:txBody>
          <a:bodyPr wrap="square" rtlCol="0">
            <a:spAutoFit/>
          </a:bodyPr>
          <a:lstStyle/>
          <a:p>
            <a:pPr algn="ctr"/>
            <a:r>
              <a:rPr lang="ru-RU" b="1" dirty="0" smtClean="0"/>
              <a:t>ДЕЗОРГАНИЗАТОРСКИЕ</a:t>
            </a:r>
          </a:p>
          <a:p>
            <a:pPr algn="ctr"/>
            <a:r>
              <a:rPr lang="ru-RU" dirty="0" smtClean="0"/>
              <a:t>Индивидуальный террор</a:t>
            </a:r>
          </a:p>
          <a:p>
            <a:pPr algn="ctr"/>
            <a:r>
              <a:rPr lang="ru-RU" dirty="0" smtClean="0"/>
              <a:t>Вера Засулич</a:t>
            </a:r>
          </a:p>
          <a:p>
            <a:pPr algn="ctr"/>
            <a:r>
              <a:rPr lang="ru-RU" dirty="0" err="1" smtClean="0"/>
              <a:t>С.Кравчинский</a:t>
            </a:r>
            <a:r>
              <a:rPr lang="ru-RU" dirty="0" smtClean="0"/>
              <a:t> </a:t>
            </a:r>
          </a:p>
          <a:p>
            <a:pPr algn="ctr"/>
            <a:r>
              <a:rPr lang="ru-RU" dirty="0" smtClean="0"/>
              <a:t>Погибло – 27 человек,</a:t>
            </a:r>
          </a:p>
          <a:p>
            <a:pPr algn="ctr"/>
            <a:r>
              <a:rPr lang="ru-RU" dirty="0" smtClean="0"/>
              <a:t>Казнено 22 террориста. </a:t>
            </a:r>
          </a:p>
          <a:p>
            <a:endParaRPr lang="ru-RU" b="1" dirty="0"/>
          </a:p>
        </p:txBody>
      </p:sp>
    </p:spTree>
    <p:extLst>
      <p:ext uri="{BB962C8B-B14F-4D97-AF65-F5344CB8AC3E}">
        <p14:creationId xmlns:p14="http://schemas.microsoft.com/office/powerpoint/2010/main" val="14928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t>1879 – раскол «Земли и воли»</a:t>
            </a:r>
            <a:endParaRPr lang="ru-RU" b="1" u="sng" dirty="0"/>
          </a:p>
        </p:txBody>
      </p:sp>
      <p:sp>
        <p:nvSpPr>
          <p:cNvPr id="3" name="Объект 2"/>
          <p:cNvSpPr>
            <a:spLocks noGrp="1"/>
          </p:cNvSpPr>
          <p:nvPr>
            <p:ph idx="1"/>
          </p:nvPr>
        </p:nvSpPr>
        <p:spPr/>
        <p:txBody>
          <a:bodyPr/>
          <a:lstStyle/>
          <a:p>
            <a:endParaRPr lang="ru-RU"/>
          </a:p>
        </p:txBody>
      </p:sp>
      <p:cxnSp>
        <p:nvCxnSpPr>
          <p:cNvPr id="5" name="Прямая со стрелкой 4"/>
          <p:cNvCxnSpPr/>
          <p:nvPr/>
        </p:nvCxnSpPr>
        <p:spPr>
          <a:xfrm flipH="1">
            <a:off x="1619672" y="1556792"/>
            <a:ext cx="1944216"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652120" y="1556792"/>
            <a:ext cx="1440160" cy="7920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7544" y="3140968"/>
            <a:ext cx="3312368" cy="1754326"/>
          </a:xfrm>
          <a:prstGeom prst="rect">
            <a:avLst/>
          </a:prstGeom>
          <a:noFill/>
        </p:spPr>
        <p:txBody>
          <a:bodyPr wrap="square" rtlCol="0">
            <a:spAutoFit/>
          </a:bodyPr>
          <a:lstStyle/>
          <a:p>
            <a:r>
              <a:rPr lang="ru-RU" dirty="0" smtClean="0"/>
              <a:t>«НАРОДНАЯ ВОЛЯ»</a:t>
            </a:r>
          </a:p>
          <a:p>
            <a:r>
              <a:rPr lang="ru-RU" dirty="0" smtClean="0"/>
              <a:t>Тимофей Михайлов</a:t>
            </a:r>
          </a:p>
          <a:p>
            <a:r>
              <a:rPr lang="ru-RU" dirty="0" smtClean="0"/>
              <a:t>Софья Перовская</a:t>
            </a:r>
          </a:p>
          <a:p>
            <a:r>
              <a:rPr lang="ru-RU" dirty="0" smtClean="0"/>
              <a:t>Андрей Желябов</a:t>
            </a:r>
          </a:p>
          <a:p>
            <a:r>
              <a:rPr lang="ru-RU" dirty="0" smtClean="0"/>
              <a:t>Николай Кибальчич</a:t>
            </a:r>
          </a:p>
          <a:p>
            <a:r>
              <a:rPr lang="ru-RU" dirty="0" smtClean="0"/>
              <a:t>Вера Фигнер</a:t>
            </a:r>
            <a:endParaRPr lang="ru-RU" dirty="0"/>
          </a:p>
        </p:txBody>
      </p:sp>
      <p:sp>
        <p:nvSpPr>
          <p:cNvPr id="9" name="TextBox 8"/>
          <p:cNvSpPr txBox="1"/>
          <p:nvPr/>
        </p:nvSpPr>
        <p:spPr>
          <a:xfrm>
            <a:off x="5364088" y="3140968"/>
            <a:ext cx="3024336" cy="923330"/>
          </a:xfrm>
          <a:prstGeom prst="rect">
            <a:avLst/>
          </a:prstGeom>
          <a:noFill/>
        </p:spPr>
        <p:txBody>
          <a:bodyPr wrap="square" rtlCol="0">
            <a:spAutoFit/>
          </a:bodyPr>
          <a:lstStyle/>
          <a:p>
            <a:r>
              <a:rPr lang="ru-RU" dirty="0" smtClean="0"/>
              <a:t>«ЧЕРНЫЙ ПЕРЕДЕЛ»</a:t>
            </a:r>
          </a:p>
          <a:p>
            <a:r>
              <a:rPr lang="ru-RU" dirty="0" err="1" smtClean="0"/>
              <a:t>Г.Плеханов</a:t>
            </a:r>
            <a:endParaRPr lang="ru-RU" dirty="0" smtClean="0"/>
          </a:p>
          <a:p>
            <a:r>
              <a:rPr lang="ru-RU" dirty="0" err="1" smtClean="0"/>
              <a:t>В.Засулич</a:t>
            </a:r>
            <a:endParaRPr lang="ru-RU" dirty="0"/>
          </a:p>
        </p:txBody>
      </p:sp>
    </p:spTree>
    <p:extLst>
      <p:ext uri="{BB962C8B-B14F-4D97-AF65-F5344CB8AC3E}">
        <p14:creationId xmlns:p14="http://schemas.microsoft.com/office/powerpoint/2010/main" val="84596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smtClean="0"/>
              <a:t>1 марта 1881г – убийство Александра </a:t>
            </a:r>
            <a:r>
              <a:rPr lang="de-DE" b="1" u="sng" dirty="0" smtClean="0"/>
              <a:t>II</a:t>
            </a:r>
            <a:endParaRPr lang="ru-RU" b="1" u="sng" dirty="0"/>
          </a:p>
        </p:txBody>
      </p:sp>
      <p:sp>
        <p:nvSpPr>
          <p:cNvPr id="3" name="Объект 2"/>
          <p:cNvSpPr>
            <a:spLocks noGrp="1"/>
          </p:cNvSpPr>
          <p:nvPr>
            <p:ph idx="1"/>
          </p:nvPr>
        </p:nvSpPr>
        <p:spPr/>
        <p:txBody>
          <a:bodyPr/>
          <a:lstStyle/>
          <a:p>
            <a:endParaRPr lang="ru-RU"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50" y="178206"/>
            <a:ext cx="8425730" cy="633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93349"/>
            <a:ext cx="5358655" cy="40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7874" y="2221820"/>
            <a:ext cx="4714346" cy="44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3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6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75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42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marL="0" indent="0">
              <a:buNone/>
            </a:pPr>
            <a:r>
              <a:rPr lang="ru-RU" dirty="0" smtClean="0"/>
              <a:t>Укажите о каком человеке идет речь</a:t>
            </a:r>
          </a:p>
          <a:p>
            <a:pPr marL="0" indent="0">
              <a:buNone/>
            </a:pPr>
            <a:r>
              <a:rPr lang="ru-RU" dirty="0" smtClean="0"/>
              <a:t>«Представитель богатого рода, он уже в юности твердо решил бороться с несправедливостью за народное счастье. Почти всю свою жизнь провел в политической эмиграции, издавал газету «Колокол», из-за рубежа пропагандируя революционные идеи»</a:t>
            </a:r>
          </a:p>
          <a:p>
            <a:pPr marL="0" indent="0">
              <a:buNone/>
            </a:pPr>
            <a:r>
              <a:rPr lang="ru-RU" u="sng" dirty="0"/>
              <a:t>	</a:t>
            </a:r>
            <a:r>
              <a:rPr lang="ru-RU" u="sng" dirty="0" smtClean="0"/>
              <a:t>							</a:t>
            </a:r>
            <a:endParaRPr lang="ru-RU" u="sng" dirty="0"/>
          </a:p>
        </p:txBody>
      </p:sp>
    </p:spTree>
    <p:extLst>
      <p:ext uri="{BB962C8B-B14F-4D97-AF65-F5344CB8AC3E}">
        <p14:creationId xmlns:p14="http://schemas.microsoft.com/office/powerpoint/2010/main" val="136437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Укажите о каком понятии идет речь:</a:t>
            </a:r>
          </a:p>
          <a:p>
            <a:pPr marL="0" indent="0">
              <a:buNone/>
            </a:pPr>
            <a:r>
              <a:rPr lang="ru-RU" dirty="0" smtClean="0"/>
              <a:t>«Идея была основана на представлении о крестьянской общине как о ядре социализма, где земля находится в общей собственности, все трудятся и делят результаты труда»</a:t>
            </a:r>
          </a:p>
          <a:p>
            <a:pPr marL="0" indent="0">
              <a:buNone/>
            </a:pPr>
            <a:r>
              <a:rPr lang="ru-RU" u="sng" dirty="0"/>
              <a:t>	</a:t>
            </a:r>
            <a:r>
              <a:rPr lang="ru-RU" u="sng" dirty="0" smtClean="0"/>
              <a:t>						</a:t>
            </a:r>
            <a:endParaRPr lang="ru-RU" u="sng" dirty="0"/>
          </a:p>
        </p:txBody>
      </p:sp>
    </p:spTree>
    <p:extLst>
      <p:ext uri="{BB962C8B-B14F-4D97-AF65-F5344CB8AC3E}">
        <p14:creationId xmlns:p14="http://schemas.microsoft.com/office/powerpoint/2010/main" val="44204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О каком направлении в народничестве идет речь? Кто был его теоретиком?</a:t>
            </a:r>
            <a:endParaRPr lang="ru-RU" sz="3600" dirty="0"/>
          </a:p>
        </p:txBody>
      </p:sp>
      <p:sp>
        <p:nvSpPr>
          <p:cNvPr id="3" name="Объект 2"/>
          <p:cNvSpPr>
            <a:spLocks noGrp="1"/>
          </p:cNvSpPr>
          <p:nvPr>
            <p:ph idx="1"/>
          </p:nvPr>
        </p:nvSpPr>
        <p:spPr>
          <a:xfrm>
            <a:off x="179512" y="1600200"/>
            <a:ext cx="8784976" cy="5069160"/>
          </a:xfrm>
          <a:solidFill>
            <a:schemeClr val="bg2">
              <a:lumMod val="90000"/>
            </a:schemeClr>
          </a:solidFill>
        </p:spPr>
        <p:txBody>
          <a:bodyPr>
            <a:normAutofit fontScale="70000" lnSpcReduction="20000"/>
          </a:bodyPr>
          <a:lstStyle/>
          <a:p>
            <a:pPr marL="0" indent="0">
              <a:buNone/>
            </a:pPr>
            <a:r>
              <a:rPr lang="ru-RU" dirty="0" smtClean="0"/>
              <a:t>«В русском народе существуют в самых широких размерах  те два первых элемента, на которые мы можем указать, как на необходимые условия социальной революции. Он может похвастаться чрезмерною </a:t>
            </a:r>
            <a:r>
              <a:rPr lang="ru-RU" dirty="0" err="1" smtClean="0"/>
              <a:t>нищетою</a:t>
            </a:r>
            <a:r>
              <a:rPr lang="ru-RU" dirty="0" smtClean="0"/>
              <a:t>, а также рабством беспримерным. </a:t>
            </a:r>
          </a:p>
          <a:p>
            <a:pPr marL="0" indent="0">
              <a:buNone/>
            </a:pPr>
            <a:r>
              <a:rPr lang="ru-RU" dirty="0" smtClean="0"/>
              <a:t>В таком положении, что может делать наш умственный пролетариат, наша русская честная, искренняя до конца преданная социальной революции молодежь? Она должна идти в народ несомненно, потому что вне народа нет ни жизни, ни дела, ни будущности. </a:t>
            </a:r>
          </a:p>
          <a:p>
            <a:pPr marL="0" indent="0">
              <a:buNone/>
            </a:pPr>
            <a:r>
              <a:rPr lang="ru-RU" dirty="0" smtClean="0"/>
              <a:t>Но как и зачем идти в народ? Народ наш явным образом нуждается в помощи. Он находиться в таком отчаянном положении, что ничего не стоит поднять любую деревню на революцию. Но хотя и всякий бунт, как бы неудачен не был, всегда полезен, однако частных вспышек не достаточно. Надо поднять вдруг все деревни. Что это возможно, доказывают нам громадные народные движения под предводительством Стеньки Разина и Пугачева»</a:t>
            </a:r>
          </a:p>
          <a:p>
            <a:pPr marL="0" indent="0">
              <a:buNone/>
            </a:pPr>
            <a:endParaRPr lang="ru-RU" dirty="0"/>
          </a:p>
        </p:txBody>
      </p:sp>
    </p:spTree>
    <p:extLst>
      <p:ext uri="{BB962C8B-B14F-4D97-AF65-F5344CB8AC3E}">
        <p14:creationId xmlns:p14="http://schemas.microsoft.com/office/powerpoint/2010/main" val="419270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ru-RU" sz="3600" dirty="0" smtClean="0"/>
              <a:t>О каком направлении в народничестве идет речь? Кто был его теоретиком?</a:t>
            </a:r>
            <a:endParaRPr lang="ru-RU" sz="3600" dirty="0"/>
          </a:p>
        </p:txBody>
      </p:sp>
      <p:sp>
        <p:nvSpPr>
          <p:cNvPr id="3" name="Объект 2"/>
          <p:cNvSpPr>
            <a:spLocks noGrp="1"/>
          </p:cNvSpPr>
          <p:nvPr>
            <p:ph idx="1"/>
          </p:nvPr>
        </p:nvSpPr>
        <p:spPr>
          <a:xfrm>
            <a:off x="179512" y="1340768"/>
            <a:ext cx="8784976" cy="5400600"/>
          </a:xfrm>
          <a:solidFill>
            <a:schemeClr val="bg2">
              <a:lumMod val="90000"/>
            </a:schemeClr>
          </a:solidFill>
        </p:spPr>
        <p:txBody>
          <a:bodyPr>
            <a:normAutofit fontScale="70000" lnSpcReduction="20000"/>
          </a:bodyPr>
          <a:lstStyle/>
          <a:p>
            <a:pPr marL="0" indent="0">
              <a:buNone/>
            </a:pPr>
            <a:r>
              <a:rPr lang="ru-RU" sz="3400" dirty="0" smtClean="0"/>
              <a:t>«На первое место мы ставим положения, что перестройка русского общества должны быть совершена не только ради народного блага, не только для народа, но и посредством народа. </a:t>
            </a:r>
          </a:p>
          <a:p>
            <a:pPr marL="0" indent="0">
              <a:buNone/>
            </a:pPr>
            <a:r>
              <a:rPr lang="ru-RU" sz="3400" dirty="0" smtClean="0"/>
              <a:t>Мы считаем существенными и неизменными следующие пункты: </a:t>
            </a:r>
          </a:p>
          <a:p>
            <a:pPr marL="0" indent="0">
              <a:buNone/>
            </a:pPr>
            <a:r>
              <a:rPr lang="ru-RU" sz="3400" dirty="0" smtClean="0"/>
              <a:t>Лишь строгою усиленною подготовкой можно выработать в  себе возможность полезной деятельности среди народа. </a:t>
            </a:r>
          </a:p>
          <a:p>
            <a:pPr marL="0" indent="0">
              <a:buNone/>
            </a:pPr>
            <a:r>
              <a:rPr lang="ru-RU" sz="3400" dirty="0" smtClean="0"/>
              <a:t>Лишь уясняя народу его потребности и подготовляя его к самостоятельной и сознательной деятельности для достижения ясно понятных целей, можно считать себя действительно полезным участником в современной подготовке лучшей будущности России. Лишь тогда, когда течение исторических событий укажет саму минуту переворота и готовность к нему русского народа, можно считать себя в праве призвать народ  к осуществлению этого переворота» </a:t>
            </a:r>
          </a:p>
          <a:p>
            <a:pPr marL="0" indent="0">
              <a:buNone/>
            </a:pPr>
            <a:endParaRPr lang="ru-RU" dirty="0"/>
          </a:p>
        </p:txBody>
      </p:sp>
    </p:spTree>
    <p:extLst>
      <p:ext uri="{BB962C8B-B14F-4D97-AF65-F5344CB8AC3E}">
        <p14:creationId xmlns:p14="http://schemas.microsoft.com/office/powerpoint/2010/main" val="115733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О каком направлении в народничестве идет речь? Кто был его теоретиком?</a:t>
            </a:r>
            <a:endParaRPr lang="ru-RU" sz="3600" dirty="0"/>
          </a:p>
        </p:txBody>
      </p:sp>
      <p:sp>
        <p:nvSpPr>
          <p:cNvPr id="3" name="Объект 2"/>
          <p:cNvSpPr>
            <a:spLocks noGrp="1"/>
          </p:cNvSpPr>
          <p:nvPr>
            <p:ph idx="1"/>
          </p:nvPr>
        </p:nvSpPr>
        <p:spPr>
          <a:xfrm>
            <a:off x="179512" y="1600200"/>
            <a:ext cx="8856984" cy="4997152"/>
          </a:xfrm>
          <a:solidFill>
            <a:schemeClr val="bg2">
              <a:lumMod val="90000"/>
            </a:schemeClr>
          </a:solidFill>
        </p:spPr>
        <p:txBody>
          <a:bodyPr>
            <a:normAutofit fontScale="77500" lnSpcReduction="20000"/>
          </a:bodyPr>
          <a:lstStyle/>
          <a:p>
            <a:pPr marL="0" indent="0">
              <a:buNone/>
            </a:pPr>
            <a:r>
              <a:rPr lang="ru-RU" dirty="0" smtClean="0"/>
              <a:t>«Итак, ближайшая цель революции должна заключается в захвате политической власти, в создании революционного государства. Но захват власти, являясь необходимым условием революции, не есть еще революция. Это только ее прелюдия. Революция осуществляется революционным государством, которое с одной стороны борется и уничтожает консервативные и реакционные элементы общества. Упраздняет все те учреждения, которые препятствуют установлению равенства и братства, с другой вводит в жизнь учреждения, благоприятствующие их развитию.</a:t>
            </a:r>
          </a:p>
          <a:p>
            <a:pPr marL="0" indent="0">
              <a:buNone/>
            </a:pPr>
            <a:r>
              <a:rPr lang="ru-RU" dirty="0" smtClean="0"/>
              <a:t>Упрочив свою власть, опираясь на народную думу и широко пользуясь пропагандой, революционное государство осуществляет социальную революцию рядом реформ в области экономических, политических и юридических отношений общества»</a:t>
            </a:r>
          </a:p>
          <a:p>
            <a:pPr marL="0" indent="0">
              <a:buNone/>
            </a:pPr>
            <a:endParaRPr lang="ru-RU" dirty="0"/>
          </a:p>
        </p:txBody>
      </p:sp>
    </p:spTree>
    <p:extLst>
      <p:ext uri="{BB962C8B-B14F-4D97-AF65-F5344CB8AC3E}">
        <p14:creationId xmlns:p14="http://schemas.microsoft.com/office/powerpoint/2010/main" val="263105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0"/>
            <a:ext cx="146304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4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1874-1875 – «Хождение  в народ»</a:t>
            </a:r>
            <a:br>
              <a:rPr lang="ru-RU" dirty="0" smtClean="0"/>
            </a:br>
            <a:endParaRPr lang="ru-RU" dirty="0"/>
          </a:p>
        </p:txBody>
      </p:sp>
      <p:sp>
        <p:nvSpPr>
          <p:cNvPr id="3" name="Объект 2"/>
          <p:cNvSpPr>
            <a:spLocks noGrp="1"/>
          </p:cNvSpPr>
          <p:nvPr>
            <p:ph idx="1"/>
          </p:nvPr>
        </p:nvSpPr>
        <p:spPr/>
        <p:txBody>
          <a:bodyPr/>
          <a:lstStyle/>
          <a:p>
            <a:pPr marL="0" indent="0" algn="ctr">
              <a:buNone/>
            </a:pPr>
            <a:endParaRPr lang="ru-RU" dirty="0"/>
          </a:p>
          <a:p>
            <a:pPr marL="0" indent="0" algn="ctr">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763" y="1085136"/>
            <a:ext cx="8252693" cy="52353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4868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t>«Земля и воля» - 1876г</a:t>
            </a:r>
            <a:endParaRPr lang="ru-RU" b="1" u="sng" dirty="0"/>
          </a:p>
        </p:txBody>
      </p:sp>
      <p:sp>
        <p:nvSpPr>
          <p:cNvPr id="3" name="Объект 2"/>
          <p:cNvSpPr>
            <a:spLocks noGrp="1"/>
          </p:cNvSpPr>
          <p:nvPr>
            <p:ph idx="1"/>
          </p:nvPr>
        </p:nvSpPr>
        <p:spPr/>
        <p:txBody>
          <a:bodyPr/>
          <a:lstStyle/>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512" y="1495480"/>
            <a:ext cx="2819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3849" y="1484784"/>
            <a:ext cx="5688632" cy="2954655"/>
          </a:xfrm>
          <a:prstGeom prst="rect">
            <a:avLst/>
          </a:prstGeom>
          <a:noFill/>
        </p:spPr>
        <p:txBody>
          <a:bodyPr wrap="square" rtlCol="0">
            <a:spAutoFit/>
          </a:bodyPr>
          <a:lstStyle/>
          <a:p>
            <a:r>
              <a:rPr lang="ru-RU" sz="2400" b="1" u="sng" dirty="0" smtClean="0"/>
              <a:t>Цели:</a:t>
            </a:r>
          </a:p>
          <a:p>
            <a:r>
              <a:rPr lang="ru-RU" sz="2400" dirty="0" smtClean="0"/>
              <a:t>- Переход земли к крестьянам;</a:t>
            </a:r>
          </a:p>
          <a:p>
            <a:r>
              <a:rPr lang="ru-RU" sz="2400" dirty="0" smtClean="0"/>
              <a:t>- Организация жизни общества на основе народного самоуправления;</a:t>
            </a:r>
          </a:p>
          <a:p>
            <a:r>
              <a:rPr lang="ru-RU" sz="2400" dirty="0" smtClean="0"/>
              <a:t>- Решение национального вопроса;</a:t>
            </a:r>
          </a:p>
          <a:p>
            <a:r>
              <a:rPr lang="ru-RU" sz="2400" dirty="0" smtClean="0"/>
              <a:t>- Реализация этих целей  путем насильственного переворота.</a:t>
            </a:r>
          </a:p>
          <a:p>
            <a:endParaRPr lang="ru-RU" dirty="0"/>
          </a:p>
        </p:txBody>
      </p:sp>
      <p:sp>
        <p:nvSpPr>
          <p:cNvPr id="5" name="TextBox 4"/>
          <p:cNvSpPr txBox="1"/>
          <p:nvPr/>
        </p:nvSpPr>
        <p:spPr>
          <a:xfrm>
            <a:off x="1763688" y="5347355"/>
            <a:ext cx="6696744" cy="830997"/>
          </a:xfrm>
          <a:prstGeom prst="rect">
            <a:avLst/>
          </a:prstGeom>
          <a:noFill/>
        </p:spPr>
        <p:txBody>
          <a:bodyPr wrap="square" rtlCol="0">
            <a:spAutoFit/>
          </a:bodyPr>
          <a:lstStyle/>
          <a:p>
            <a:r>
              <a:rPr lang="ru-RU" sz="2400" b="1" dirty="0" smtClean="0"/>
              <a:t>М.А. </a:t>
            </a:r>
            <a:r>
              <a:rPr lang="ru-RU" sz="2400" b="1" dirty="0" err="1" smtClean="0"/>
              <a:t>Натансон</a:t>
            </a:r>
            <a:r>
              <a:rPr lang="ru-RU" sz="2400" b="1" dirty="0" smtClean="0"/>
              <a:t>, </a:t>
            </a:r>
            <a:r>
              <a:rPr lang="ru-RU" sz="2400" b="1" dirty="0" err="1" smtClean="0"/>
              <a:t>А.Д.Михайлов</a:t>
            </a:r>
            <a:r>
              <a:rPr lang="ru-RU" sz="2400" b="1" dirty="0" smtClean="0"/>
              <a:t>,  </a:t>
            </a:r>
            <a:r>
              <a:rPr lang="ru-RU" sz="2400" b="1" dirty="0" err="1" smtClean="0"/>
              <a:t>Г.В.Плеханов</a:t>
            </a:r>
            <a:r>
              <a:rPr lang="ru-RU" sz="2400" b="1" dirty="0" smtClean="0"/>
              <a:t>, </a:t>
            </a:r>
          </a:p>
          <a:p>
            <a:r>
              <a:rPr lang="ru-RU" sz="2400" b="1" dirty="0" err="1" smtClean="0"/>
              <a:t>С.Перовская</a:t>
            </a:r>
            <a:r>
              <a:rPr lang="ru-RU" sz="2400" b="1" dirty="0" smtClean="0"/>
              <a:t>, С. Кравчинский.</a:t>
            </a:r>
            <a:endParaRPr lang="ru-RU" sz="2400" b="1" dirty="0"/>
          </a:p>
        </p:txBody>
      </p:sp>
    </p:spTree>
    <p:extLst>
      <p:ext uri="{BB962C8B-B14F-4D97-AF65-F5344CB8AC3E}">
        <p14:creationId xmlns:p14="http://schemas.microsoft.com/office/powerpoint/2010/main" val="13906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623</Words>
  <Application>Microsoft Office PowerPoint</Application>
  <PresentationFormat>Экран (4:3)</PresentationFormat>
  <Paragraphs>49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Революционное народничество 70-80х</vt:lpstr>
      <vt:lpstr>Презентация PowerPoint</vt:lpstr>
      <vt:lpstr>Презентация PowerPoint</vt:lpstr>
      <vt:lpstr>О каком направлении в народничестве идет речь? Кто был его теоретиком?</vt:lpstr>
      <vt:lpstr>О каком направлении в народничестве идет речь? Кто был его теоретиком?</vt:lpstr>
      <vt:lpstr>О каком направлении в народничестве идет речь? Кто был его теоретиком?</vt:lpstr>
      <vt:lpstr>Презентация PowerPoint</vt:lpstr>
      <vt:lpstr>1874-1875 – «Хождение  в народ» </vt:lpstr>
      <vt:lpstr>«Земля и воля» - 1876г</vt:lpstr>
      <vt:lpstr>Методы «Земли и воли»</vt:lpstr>
      <vt:lpstr>1879 – раскол «Земли и воли»</vt:lpstr>
      <vt:lpstr>1 марта 1881г – убийство Александра II</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cp:lastModifiedBy>
  <cp:revision>13</cp:revision>
  <dcterms:created xsi:type="dcterms:W3CDTF">2013-04-26T16:47:47Z</dcterms:created>
  <dcterms:modified xsi:type="dcterms:W3CDTF">2014-10-14T13:14:03Z</dcterms:modified>
</cp:coreProperties>
</file>