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466B-5FC5-4092-8157-E2572B936003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3264-18FA-4BF8-8C1D-88A297E6F9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23528" y="189221"/>
            <a:ext cx="856895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Задание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Нарисуйте здание из фигур. Используйте заливку цветом, градиентом, текстурой или узором, повороты, копирование фигур,  группировку, изменение порядка, распределение по вертикали и горизонтали, выравнивание по центру, по нижнему краю и т.д.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Панель инструментов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rcRect t="3458" b="81390"/>
          <a:stretch>
            <a:fillRect/>
          </a:stretch>
        </p:blipFill>
        <p:spPr bwMode="auto">
          <a:xfrm>
            <a:off x="395536" y="4149050"/>
            <a:ext cx="8640000" cy="73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4000" y="5715253"/>
            <a:ext cx="900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Совет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окна нарисуйте отдельно, сгруппируйте, а потом скопируйте, выровняйте и распределите по горизонтали.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338" name="Group 2"/>
          <p:cNvGrpSpPr>
            <a:grpSpLocks noChangeAspect="1"/>
          </p:cNvGrpSpPr>
          <p:nvPr/>
        </p:nvGrpSpPr>
        <p:grpSpPr bwMode="auto">
          <a:xfrm>
            <a:off x="612000" y="188640"/>
            <a:ext cx="7920000" cy="5143197"/>
            <a:chOff x="811" y="3154"/>
            <a:chExt cx="6463" cy="4198"/>
          </a:xfrm>
        </p:grpSpPr>
        <p:grpSp>
          <p:nvGrpSpPr>
            <p:cNvPr id="14339" name="Group 3"/>
            <p:cNvGrpSpPr>
              <a:grpSpLocks noChangeAspect="1"/>
            </p:cNvGrpSpPr>
            <p:nvPr/>
          </p:nvGrpSpPr>
          <p:grpSpPr bwMode="auto">
            <a:xfrm>
              <a:off x="840" y="4007"/>
              <a:ext cx="6406" cy="3345"/>
              <a:chOff x="840" y="4007"/>
              <a:chExt cx="6406" cy="3345"/>
            </a:xfrm>
          </p:grpSpPr>
          <p:grpSp>
            <p:nvGrpSpPr>
              <p:cNvPr id="14340" name="Group 4"/>
              <p:cNvGrpSpPr>
                <a:grpSpLocks noChangeAspect="1"/>
              </p:cNvGrpSpPr>
              <p:nvPr/>
            </p:nvGrpSpPr>
            <p:grpSpPr bwMode="auto">
              <a:xfrm>
                <a:off x="925" y="4007"/>
                <a:ext cx="6236" cy="2835"/>
                <a:chOff x="925" y="4007"/>
                <a:chExt cx="6236" cy="2835"/>
              </a:xfrm>
            </p:grpSpPr>
            <p:grpSp>
              <p:nvGrpSpPr>
                <p:cNvPr id="14341" name="Group 5"/>
                <p:cNvGrpSpPr>
                  <a:grpSpLocks noChangeAspect="1"/>
                </p:cNvGrpSpPr>
                <p:nvPr/>
              </p:nvGrpSpPr>
              <p:grpSpPr bwMode="auto">
                <a:xfrm>
                  <a:off x="925" y="4007"/>
                  <a:ext cx="6236" cy="2835"/>
                  <a:chOff x="925" y="4007"/>
                  <a:chExt cx="6236" cy="2835"/>
                </a:xfrm>
              </p:grpSpPr>
              <p:sp>
                <p:nvSpPr>
                  <p:cNvPr id="14342" name="Rectangle 6" descr="Упаковочная бумага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25" y="4007"/>
                    <a:ext cx="6236" cy="2835"/>
                  </a:xfrm>
                  <a:prstGeom prst="rect">
                    <a:avLst/>
                  </a:prstGeom>
                  <a:blipFill dpi="0" rotWithShape="0">
                    <a:blip r:embed="rId2" cstate="print"/>
                    <a:srcRect/>
                    <a:tile tx="0" ty="0" sx="100000" sy="100000" flip="none" algn="tl"/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4343" name="Rectangle 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25" y="5337"/>
                    <a:ext cx="6236" cy="17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FFEFD1"/>
                      </a:gs>
                      <a:gs pos="64999">
                        <a:srgbClr val="F0EBD5"/>
                      </a:gs>
                      <a:gs pos="100000">
                        <a:srgbClr val="D1C39F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344" name="Group 8"/>
                <p:cNvGrpSpPr>
                  <a:grpSpLocks noChangeAspect="1"/>
                </p:cNvGrpSpPr>
                <p:nvPr/>
              </p:nvGrpSpPr>
              <p:grpSpPr bwMode="auto">
                <a:xfrm>
                  <a:off x="1194" y="4170"/>
                  <a:ext cx="5672" cy="963"/>
                  <a:chOff x="1194" y="4170"/>
                  <a:chExt cx="5672" cy="963"/>
                </a:xfrm>
              </p:grpSpPr>
              <p:grpSp>
                <p:nvGrpSpPr>
                  <p:cNvPr id="14345" name="Group 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94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46" name="AutoShape 10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47" name="Rectangle 11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48" name="AutoShape 12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49" name="Group 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044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50" name="AutoShape 14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51" name="Rectangle 15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52" name="AutoShape 16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53" name="Group 1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895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54" name="AutoShape 18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55" name="Rectangle 19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56" name="AutoShape 20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57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299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58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59" name="Rectangle 23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60" name="AutoShape 24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61" name="Group 2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448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62" name="AutoShape 26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63" name="Rectangle 27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64" name="AutoShape 28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65" name="Group 2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597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66" name="AutoShape 30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67" name="Rectangle 31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68" name="AutoShape 32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69" name="Group 3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746" y="417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70" name="AutoShape 34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71" name="Rectangle 35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72" name="AutoShape 36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4373" name="Group 37"/>
                <p:cNvGrpSpPr>
                  <a:grpSpLocks noChangeAspect="1"/>
                </p:cNvGrpSpPr>
                <p:nvPr/>
              </p:nvGrpSpPr>
              <p:grpSpPr bwMode="auto">
                <a:xfrm>
                  <a:off x="1194" y="5702"/>
                  <a:ext cx="2268" cy="963"/>
                  <a:chOff x="1194" y="5540"/>
                  <a:chExt cx="2268" cy="963"/>
                </a:xfrm>
              </p:grpSpPr>
              <p:grpSp>
                <p:nvGrpSpPr>
                  <p:cNvPr id="14374" name="Group 3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94" y="554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75" name="AutoShape 39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76" name="Rectangle 40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77" name="AutoShape 41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78" name="Group 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044" y="554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79" name="AutoShape 43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80" name="Rectangle 44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81" name="AutoShape 45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82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895" y="554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83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84" name="Rectangle 48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85" name="AutoShape 49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4386" name="Group 50"/>
                <p:cNvGrpSpPr>
                  <a:grpSpLocks noChangeAspect="1"/>
                </p:cNvGrpSpPr>
                <p:nvPr/>
              </p:nvGrpSpPr>
              <p:grpSpPr bwMode="auto">
                <a:xfrm>
                  <a:off x="4597" y="5702"/>
                  <a:ext cx="2269" cy="963"/>
                  <a:chOff x="4597" y="5540"/>
                  <a:chExt cx="2269" cy="963"/>
                </a:xfrm>
              </p:grpSpPr>
              <p:grpSp>
                <p:nvGrpSpPr>
                  <p:cNvPr id="14387" name="Group 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299" y="554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88" name="AutoShape 52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89" name="Rectangle 53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90" name="AutoShape 54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91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448" y="554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92" name="AutoShape 56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93" name="Rectangle 57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94" name="AutoShape 58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395" name="Group 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597" y="5540"/>
                    <a:ext cx="567" cy="963"/>
                    <a:chOff x="8252" y="4072"/>
                    <a:chExt cx="567" cy="963"/>
                  </a:xfrm>
                </p:grpSpPr>
                <p:sp>
                  <p:nvSpPr>
                    <p:cNvPr id="14396" name="AutoShape 60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400000">
                      <a:off x="8252" y="4354"/>
                      <a:ext cx="567" cy="340"/>
                    </a:xfrm>
                    <a:prstGeom prst="flowChartDelay">
                      <a:avLst/>
                    </a:prstGeom>
                    <a:gradFill rotWithShape="0">
                      <a:gsLst>
                        <a:gs pos="0">
                          <a:srgbClr val="92CDDC"/>
                        </a:gs>
                        <a:gs pos="50000">
                          <a:srgbClr val="DAEEF3"/>
                        </a:gs>
                        <a:gs pos="100000">
                          <a:srgbClr val="92CDDC"/>
                        </a:gs>
                      </a:gsLst>
                      <a:lin ang="18900000" scaled="1"/>
                    </a:gradFill>
                    <a:ln w="1270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  <a:effectLst>
                      <a:outerShdw dist="28398" dir="3806097" algn="ctr" rotWithShape="0">
                        <a:srgbClr val="205867">
                          <a:alpha val="50000"/>
                        </a:srgbClr>
                      </a:outerShdw>
                    </a:effec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97" name="Rectangle 61" descr="Светлый вертикальный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8252" y="4808"/>
                      <a:ext cx="567" cy="227"/>
                    </a:xfrm>
                    <a:prstGeom prst="rect">
                      <a:avLst/>
                    </a:prstGeom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398" name="AutoShape 62" descr="Полотно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5400000">
                      <a:off x="8422" y="4016"/>
                      <a:ext cx="227" cy="340"/>
                    </a:xfrm>
                    <a:prstGeom prst="moon">
                      <a:avLst>
                        <a:gd name="adj" fmla="val 50000"/>
                      </a:avLst>
                    </a:prstGeom>
                    <a:blipFill dpi="0" rotWithShape="0">
                      <a:blip r:embed="rId3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4399" name="Group 63"/>
              <p:cNvGrpSpPr>
                <a:grpSpLocks noChangeAspect="1"/>
              </p:cNvGrpSpPr>
              <p:nvPr/>
            </p:nvGrpSpPr>
            <p:grpSpPr bwMode="auto">
              <a:xfrm>
                <a:off x="840" y="6842"/>
                <a:ext cx="6406" cy="510"/>
                <a:chOff x="840" y="6842"/>
                <a:chExt cx="6406" cy="510"/>
              </a:xfrm>
            </p:grpSpPr>
            <p:sp>
              <p:nvSpPr>
                <p:cNvPr id="14400" name="Rectangle 64" descr="Горизонтальный кирпич"/>
                <p:cNvSpPr>
                  <a:spLocks noChangeAspect="1" noChangeArrowheads="1"/>
                </p:cNvSpPr>
                <p:nvPr/>
              </p:nvSpPr>
              <p:spPr bwMode="auto">
                <a:xfrm>
                  <a:off x="840" y="6842"/>
                  <a:ext cx="6406" cy="510"/>
                </a:xfrm>
                <a:prstGeom prst="rect">
                  <a:avLst/>
                </a:prstGeom>
                <a:pattFill prst="horzBrick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4401" name="Group 65"/>
                <p:cNvGrpSpPr>
                  <a:grpSpLocks noChangeAspect="1"/>
                </p:cNvGrpSpPr>
                <p:nvPr/>
              </p:nvGrpSpPr>
              <p:grpSpPr bwMode="auto">
                <a:xfrm>
                  <a:off x="3228" y="6842"/>
                  <a:ext cx="1587" cy="508"/>
                  <a:chOff x="3526" y="6842"/>
                  <a:chExt cx="1587" cy="508"/>
                </a:xfrm>
              </p:grpSpPr>
              <p:sp>
                <p:nvSpPr>
                  <p:cNvPr id="14402" name="Rectangle 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66" y="6842"/>
                    <a:ext cx="907" cy="17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4403" name="Rectangle 6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96" y="7010"/>
                    <a:ext cx="1247" cy="17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4404" name="Rectangle 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526" y="7180"/>
                    <a:ext cx="1587" cy="17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405" name="Group 69"/>
              <p:cNvGrpSpPr>
                <a:grpSpLocks noChangeAspect="1"/>
              </p:cNvGrpSpPr>
              <p:nvPr/>
            </p:nvGrpSpPr>
            <p:grpSpPr bwMode="auto">
              <a:xfrm>
                <a:off x="3624" y="5593"/>
                <a:ext cx="794" cy="1247"/>
                <a:chOff x="3624" y="5593"/>
                <a:chExt cx="794" cy="1247"/>
              </a:xfrm>
            </p:grpSpPr>
            <p:grpSp>
              <p:nvGrpSpPr>
                <p:cNvPr id="14406" name="Group 70"/>
                <p:cNvGrpSpPr>
                  <a:grpSpLocks noChangeAspect="1"/>
                </p:cNvGrpSpPr>
                <p:nvPr/>
              </p:nvGrpSpPr>
              <p:grpSpPr bwMode="auto">
                <a:xfrm>
                  <a:off x="3624" y="5593"/>
                  <a:ext cx="794" cy="1247"/>
                  <a:chOff x="3739" y="5890"/>
                  <a:chExt cx="794" cy="1247"/>
                </a:xfrm>
              </p:grpSpPr>
              <p:sp>
                <p:nvSpPr>
                  <p:cNvPr id="14407" name="AutoShape 71" descr="Песок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3512" y="6117"/>
                    <a:ext cx="1247" cy="794"/>
                  </a:xfrm>
                  <a:prstGeom prst="flowChartDelay">
                    <a:avLst/>
                  </a:prstGeom>
                  <a:blipFill dpi="0" rotWithShape="0">
                    <a:blip r:embed="rId4" cstate="print"/>
                    <a:srcRect/>
                    <a:tile tx="0" ty="0" sx="100000" sy="100000" flip="none" algn="tl"/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4408" name="AutoShape 72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3570" y="6285"/>
                    <a:ext cx="1134" cy="567"/>
                  </a:xfrm>
                  <a:prstGeom prst="flowChartDelay">
                    <a:avLst/>
                  </a:prstGeom>
                  <a:gradFill rotWithShape="0">
                    <a:gsLst>
                      <a:gs pos="0">
                        <a:srgbClr val="D99594"/>
                      </a:gs>
                      <a:gs pos="50000">
                        <a:srgbClr val="C0504D"/>
                      </a:gs>
                      <a:gs pos="100000">
                        <a:srgbClr val="D99594"/>
                      </a:gs>
                    </a:gsLst>
                    <a:lin ang="5400000" scaled="1"/>
                  </a:gradFill>
                  <a:ln w="12700">
                    <a:solidFill>
                      <a:srgbClr val="C0504D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622423"/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4409" name="AutoShape 73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3734" y="6245"/>
                  <a:ext cx="143" cy="157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4410" name="Group 74"/>
            <p:cNvGrpSpPr>
              <a:grpSpLocks noChangeAspect="1"/>
            </p:cNvGrpSpPr>
            <p:nvPr/>
          </p:nvGrpSpPr>
          <p:grpSpPr bwMode="auto">
            <a:xfrm>
              <a:off x="811" y="3154"/>
              <a:ext cx="6463" cy="853"/>
              <a:chOff x="811" y="3154"/>
              <a:chExt cx="6463" cy="853"/>
            </a:xfrm>
          </p:grpSpPr>
          <p:sp>
            <p:nvSpPr>
              <p:cNvPr id="14411" name="AutoShape 75" descr="Плетенка"/>
              <p:cNvSpPr>
                <a:spLocks noChangeAspect="1" noChangeArrowheads="1"/>
              </p:cNvSpPr>
              <p:nvPr/>
            </p:nvSpPr>
            <p:spPr bwMode="auto">
              <a:xfrm flipV="1">
                <a:off x="811" y="3438"/>
                <a:ext cx="6463" cy="397"/>
              </a:xfrm>
              <a:custGeom>
                <a:avLst/>
                <a:gdLst>
                  <a:gd name="G0" fmla="+- 8973 0 0"/>
                  <a:gd name="G1" fmla="+- 21600 0 8973"/>
                  <a:gd name="G2" fmla="*/ 8973 1 2"/>
                  <a:gd name="G3" fmla="+- 21600 0 G2"/>
                  <a:gd name="G4" fmla="+/ 8973 21600 2"/>
                  <a:gd name="G5" fmla="+/ G1 0 2"/>
                  <a:gd name="G6" fmla="*/ 21600 21600 8973"/>
                  <a:gd name="G7" fmla="*/ G6 1 2"/>
                  <a:gd name="G8" fmla="+- 21600 0 G7"/>
                  <a:gd name="G9" fmla="*/ 21600 1 2"/>
                  <a:gd name="G10" fmla="+- 8973 0 G9"/>
                  <a:gd name="G11" fmla="?: G10 G8 0"/>
                  <a:gd name="G12" fmla="?: G10 G7 21600"/>
                  <a:gd name="T0" fmla="*/ 17113 w 21600"/>
                  <a:gd name="T1" fmla="*/ 10800 h 21600"/>
                  <a:gd name="T2" fmla="*/ 10800 w 21600"/>
                  <a:gd name="T3" fmla="*/ 21600 h 21600"/>
                  <a:gd name="T4" fmla="*/ 4487 w 21600"/>
                  <a:gd name="T5" fmla="*/ 10800 h 21600"/>
                  <a:gd name="T6" fmla="*/ 10800 w 21600"/>
                  <a:gd name="T7" fmla="*/ 0 h 21600"/>
                  <a:gd name="T8" fmla="*/ 6287 w 21600"/>
                  <a:gd name="T9" fmla="*/ 6287 h 21600"/>
                  <a:gd name="T10" fmla="*/ 15313 w 21600"/>
                  <a:gd name="T11" fmla="*/ 1531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8973" y="21600"/>
                    </a:lnTo>
                    <a:lnTo>
                      <a:pt x="1262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pattFill prst="weave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4412" name="Group 76"/>
              <p:cNvGrpSpPr>
                <a:grpSpLocks noChangeAspect="1"/>
              </p:cNvGrpSpPr>
              <p:nvPr/>
            </p:nvGrpSpPr>
            <p:grpSpPr bwMode="auto">
              <a:xfrm>
                <a:off x="2625" y="3154"/>
                <a:ext cx="2835" cy="850"/>
                <a:chOff x="2604" y="3154"/>
                <a:chExt cx="2835" cy="850"/>
              </a:xfrm>
            </p:grpSpPr>
            <p:sp>
              <p:nvSpPr>
                <p:cNvPr id="14413" name="AutoShap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2604" y="3154"/>
                  <a:ext cx="2835" cy="850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14999">
                      <a:srgbClr val="7D8496"/>
                    </a:gs>
                    <a:gs pos="53000">
                      <a:srgbClr val="E6E6E6"/>
                    </a:gs>
                    <a:gs pos="67999">
                      <a:srgbClr val="7D8496"/>
                    </a:gs>
                    <a:gs pos="92999">
                      <a:srgbClr val="E6E6E6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414" name="AutoShape 78"/>
                <p:cNvSpPr>
                  <a:spLocks noChangeAspect="1" noChangeArrowheads="1"/>
                </p:cNvSpPr>
                <p:nvPr/>
              </p:nvSpPr>
              <p:spPr bwMode="auto">
                <a:xfrm>
                  <a:off x="3086" y="3296"/>
                  <a:ext cx="1871" cy="56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4415" name="Rectangle 79"/>
              <p:cNvSpPr>
                <a:spLocks noChangeAspect="1" noChangeArrowheads="1"/>
              </p:cNvSpPr>
              <p:nvPr/>
            </p:nvSpPr>
            <p:spPr bwMode="auto">
              <a:xfrm>
                <a:off x="811" y="3837"/>
                <a:ext cx="6463" cy="170"/>
              </a:xfrm>
              <a:prstGeom prst="rect">
                <a:avLst/>
              </a:prstGeom>
              <a:gradFill rotWithShape="1">
                <a:gsLst>
                  <a:gs pos="0">
                    <a:srgbClr val="FFEFD1"/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416" name="AutoShape 80"/>
              <p:cNvSpPr>
                <a:spLocks noChangeAspect="1" noChangeArrowheads="1"/>
              </p:cNvSpPr>
              <p:nvPr/>
            </p:nvSpPr>
            <p:spPr bwMode="auto">
              <a:xfrm>
                <a:off x="3535" y="3582"/>
                <a:ext cx="1020" cy="227"/>
              </a:xfrm>
              <a:prstGeom prst="ellipseRibbon2">
                <a:avLst>
                  <a:gd name="adj1" fmla="val 25000"/>
                  <a:gd name="adj2" fmla="val 50000"/>
                  <a:gd name="adj3" fmla="val 12500"/>
                </a:avLst>
              </a:prstGeom>
              <a:gradFill rotWithShape="0">
                <a:gsLst>
                  <a:gs pos="0">
                    <a:srgbClr val="666666"/>
                  </a:gs>
                  <a:gs pos="50000">
                    <a:srgbClr val="CCCCCC"/>
                  </a:gs>
                  <a:gs pos="100000">
                    <a:srgbClr val="666666"/>
                  </a:gs>
                </a:gsLst>
                <a:lin ang="18900000" scaled="1"/>
              </a:gradFill>
              <a:ln w="9525">
                <a:solidFill>
                  <a:srgbClr val="0D0D0D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417" name="AutoShape 81"/>
              <p:cNvSpPr>
                <a:spLocks noChangeAspect="1" noChangeArrowheads="1"/>
              </p:cNvSpPr>
              <p:nvPr/>
            </p:nvSpPr>
            <p:spPr bwMode="auto">
              <a:xfrm>
                <a:off x="3929" y="3346"/>
                <a:ext cx="227" cy="227"/>
              </a:xfrm>
              <a:prstGeom prst="sun">
                <a:avLst>
                  <a:gd name="adj" fmla="val 25000"/>
                </a:avLst>
              </a:prstGeom>
              <a:gradFill rotWithShape="0">
                <a:gsLst>
                  <a:gs pos="0">
                    <a:srgbClr val="FABF8F"/>
                  </a:gs>
                  <a:gs pos="50000">
                    <a:srgbClr val="F79646"/>
                  </a:gs>
                  <a:gs pos="100000">
                    <a:srgbClr val="FABF8F"/>
                  </a:gs>
                </a:gsLst>
                <a:lin ang="5400000" scaled="1"/>
              </a:gradFill>
              <a:ln w="12700">
                <a:solidFill>
                  <a:srgbClr val="F7964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Solaris</dc:creator>
  <cp:lastModifiedBy>Solaris</cp:lastModifiedBy>
  <cp:revision>1</cp:revision>
  <dcterms:created xsi:type="dcterms:W3CDTF">2014-11-07T05:01:49Z</dcterms:created>
  <dcterms:modified xsi:type="dcterms:W3CDTF">2014-11-07T05:04:41Z</dcterms:modified>
</cp:coreProperties>
</file>