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174832-72CC-4890-9C03-705088C71932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8FFCAE-3F80-4B3A-A16B-482EA0D4EB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мы будем называть документом? </a:t>
            </a:r>
            <a:endParaRPr lang="ru-RU" dirty="0" smtClean="0"/>
          </a:p>
          <a:p>
            <a:pPr lvl="0" fontAlgn="ctr"/>
            <a:r>
              <a:rPr lang="ru-RU" dirty="0"/>
              <a:t>В какой программе мы создаем документы? </a:t>
            </a:r>
            <a:endParaRPr lang="ru-RU" dirty="0" smtClean="0"/>
          </a:p>
          <a:p>
            <a:pPr lvl="0" fontAlgn="ctr"/>
            <a:r>
              <a:rPr lang="ru-RU" dirty="0" smtClean="0"/>
              <a:t>Как </a:t>
            </a:r>
            <a:r>
              <a:rPr lang="ru-RU" dirty="0"/>
              <a:t>называются программы, в которых можно создать или отредактировать текстовый документ? </a:t>
            </a:r>
            <a:endParaRPr lang="ru-RU" dirty="0" smtClean="0"/>
          </a:p>
          <a:p>
            <a:pPr lvl="0" fontAlgn="ctr"/>
            <a:r>
              <a:rPr lang="ru-RU" dirty="0" smtClean="0"/>
              <a:t>Как </a:t>
            </a:r>
            <a:r>
              <a:rPr lang="ru-RU" dirty="0"/>
              <a:t>при наборе текста ставится запятая? </a:t>
            </a:r>
            <a:endParaRPr lang="ru-RU" dirty="0" smtClean="0"/>
          </a:p>
          <a:p>
            <a:pPr lvl="0" fontAlgn="ctr"/>
            <a:r>
              <a:rPr lang="ru-RU" dirty="0" smtClean="0"/>
              <a:t>Как </a:t>
            </a:r>
            <a:r>
              <a:rPr lang="ru-RU" dirty="0"/>
              <a:t>при наборе текста ставится точка?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424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ctr"/>
            <a:r>
              <a:rPr lang="ru-RU" dirty="0" smtClean="0"/>
              <a:t>Как при наборе текста ставится тире? </a:t>
            </a:r>
          </a:p>
          <a:p>
            <a:pPr lvl="0" fontAlgn="ctr"/>
            <a:r>
              <a:rPr lang="ru-RU" dirty="0" smtClean="0"/>
              <a:t>Как при наборе текста ставятся скобки? </a:t>
            </a:r>
          </a:p>
          <a:p>
            <a:pPr lvl="0" fontAlgn="ctr"/>
            <a:r>
              <a:rPr lang="ru-RU" dirty="0" smtClean="0"/>
              <a:t>Как при наборе текста ставится восклицательный знак?</a:t>
            </a:r>
          </a:p>
          <a:p>
            <a:pPr lvl="0" fontAlgn="ctr"/>
            <a:r>
              <a:rPr lang="ru-RU" dirty="0" smtClean="0"/>
              <a:t>Как при наборе текста ставится дефис?</a:t>
            </a:r>
          </a:p>
          <a:p>
            <a:pPr lvl="0" fontAlgn="ctr"/>
            <a:r>
              <a:rPr lang="ru-RU" dirty="0" smtClean="0"/>
              <a:t>Как при наборе текста ставятся кавычки? </a:t>
            </a:r>
          </a:p>
          <a:p>
            <a:pPr lvl="0" fontAlgn="ctr"/>
            <a:r>
              <a:rPr lang="ru-RU" dirty="0" smtClean="0"/>
              <a:t>Как при наборе текста ставится вопросительный знак?</a:t>
            </a:r>
          </a:p>
        </p:txBody>
      </p:sp>
    </p:spTree>
    <p:extLst>
      <p:ext uri="{BB962C8B-B14F-4D97-AF65-F5344CB8AC3E}">
        <p14:creationId xmlns:p14="http://schemas.microsoft.com/office/powerpoint/2010/main" val="4824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записать фамилию и инициалы человека? </a:t>
            </a:r>
            <a:endParaRPr lang="ru-RU" dirty="0" smtClean="0"/>
          </a:p>
          <a:p>
            <a:r>
              <a:rPr lang="ru-RU" dirty="0"/>
              <a:t>Как при наборе текста ставится знак переноса</a:t>
            </a:r>
            <a:r>
              <a:rPr lang="ru-RU" dirty="0" smtClean="0"/>
              <a:t>?</a:t>
            </a:r>
          </a:p>
          <a:p>
            <a:r>
              <a:rPr lang="ru-RU" dirty="0"/>
              <a:t>Как при наборе текста перейти на другую строку?</a:t>
            </a:r>
          </a:p>
        </p:txBody>
      </p:sp>
    </p:spTree>
    <p:extLst>
      <p:ext uri="{BB962C8B-B14F-4D97-AF65-F5344CB8AC3E}">
        <p14:creationId xmlns:p14="http://schemas.microsoft.com/office/powerpoint/2010/main" val="324420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Правильно-неправильно?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/>
              <a:t>Прочитать , чтобы узнать </a:t>
            </a:r>
            <a:endParaRPr lang="ru-RU" sz="5400" dirty="0" smtClean="0"/>
          </a:p>
          <a:p>
            <a:r>
              <a:rPr lang="ru-RU" sz="5400" dirty="0"/>
              <a:t>Прочитать ,чтобы узнать </a:t>
            </a:r>
            <a:endParaRPr lang="ru-RU" sz="5400" dirty="0" smtClean="0"/>
          </a:p>
          <a:p>
            <a:r>
              <a:rPr lang="ru-RU" sz="5400" dirty="0"/>
              <a:t>Прочитать, чтобы узнать </a:t>
            </a:r>
          </a:p>
        </p:txBody>
      </p:sp>
    </p:spTree>
    <p:extLst>
      <p:ext uri="{BB962C8B-B14F-4D97-AF65-F5344CB8AC3E}">
        <p14:creationId xmlns:p14="http://schemas.microsoft.com/office/powerpoint/2010/main" val="42802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Вспоминаем то, что знаем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Что такое абзац?</a:t>
            </a:r>
          </a:p>
          <a:p>
            <a:pPr lvl="0"/>
            <a:r>
              <a:rPr lang="ru-RU" dirty="0"/>
              <a:t>Как вы оформляете абзацы при письме в тетради?</a:t>
            </a:r>
          </a:p>
          <a:p>
            <a:pPr lvl="0"/>
            <a:r>
              <a:rPr lang="ru-RU" dirty="0"/>
              <a:t>Что такое буква? Символ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0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Определяем проблему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5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Посмотрите на текст оформленный тремя способами</a:t>
            </a:r>
            <a:endParaRPr lang="ru-RU" dirty="0"/>
          </a:p>
        </p:txBody>
      </p:sp>
      <p:grpSp>
        <p:nvGrpSpPr>
          <p:cNvPr id="4" name="Группа 3"/>
          <p:cNvGrpSpPr>
            <a:grpSpLocks noChangeAspect="1"/>
          </p:cNvGrpSpPr>
          <p:nvPr/>
        </p:nvGrpSpPr>
        <p:grpSpPr bwMode="auto">
          <a:xfrm>
            <a:off x="288294" y="1914524"/>
            <a:ext cx="6555589" cy="3746724"/>
            <a:chOff x="2346" y="3061"/>
            <a:chExt cx="6452" cy="3669"/>
          </a:xfrm>
        </p:grpSpPr>
        <p:sp>
          <p:nvSpPr>
            <p:cNvPr id="5" name="AutoShape 46"/>
            <p:cNvSpPr>
              <a:spLocks noChangeAspect="1" noChangeArrowheads="1"/>
            </p:cNvSpPr>
            <p:nvPr/>
          </p:nvSpPr>
          <p:spPr bwMode="auto">
            <a:xfrm>
              <a:off x="2346" y="3061"/>
              <a:ext cx="6452" cy="3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5074" y="3224"/>
              <a:ext cx="2480" cy="3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i="1" dirty="0">
                  <a:effectLst/>
                  <a:latin typeface="Arial"/>
                  <a:ea typeface="Calibri"/>
                  <a:cs typeface="Times New Roman"/>
                </a:rPr>
                <a:t>Вокруг Солнца движутся девять больших планет в следующем порядке, начиная от Солнца: Меркурий, Венера, Земля, Марс, Юпитер, Сатурн, Уран, Нептун, Плутон. Все эти планеты обращаются вокруг Солнца в одном направлении, называемом прямым. Орбиты больших планет представляют собой эллипсы, весьма близкие к кругам, а плоскости их орбит наклонены к эклиптике под небольшими углами. Массы всех планет, вместе взятых, составляют только 0,0013(3) массы Солнца. </a:t>
              </a:r>
              <a:endParaRPr lang="ru-RU" sz="1100" i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7" name="Rectangle 48"/>
            <p:cNvSpPr>
              <a:spLocks noChangeArrowheads="1"/>
            </p:cNvSpPr>
            <p:nvPr/>
          </p:nvSpPr>
          <p:spPr bwMode="auto">
            <a:xfrm>
              <a:off x="2587" y="3224"/>
              <a:ext cx="2345" cy="3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 dirty="0">
                  <a:effectLst/>
                  <a:latin typeface="Arial"/>
                  <a:ea typeface="Calibri"/>
                  <a:cs typeface="Times New Roman"/>
                </a:rPr>
                <a:t>Вокруг Солнца движутся девять больших планет в следующем порядке, начиная от Солнца: Меркурий, Венера, Земля, Марс, Юпитер, Сатурн, Уран, Нептун, Плутон. Все эти планеты обращаются вокруг Солнца в одном направлении, называемом прямым. Орбиты больших планет представляют собой эллипсы, весьма близкие к кругам, а плоскости их орбит наклонены к эклиптике под небольшими углами. Массы всех планет, вместе взятых, составляют только 0,0013(3) массы Солнца. </a:t>
              </a:r>
              <a:endParaRPr lang="ru-RU" sz="11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47"/>
          <p:cNvSpPr>
            <a:spLocks noChangeArrowheads="1"/>
          </p:cNvSpPr>
          <p:nvPr/>
        </p:nvSpPr>
        <p:spPr bwMode="auto">
          <a:xfrm>
            <a:off x="5868144" y="2080977"/>
            <a:ext cx="2520280" cy="32922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69875" algn="l"/>
              </a:tabLst>
            </a:pPr>
            <a:r>
              <a:rPr lang="ru-RU" sz="11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Вокруг </a:t>
            </a:r>
            <a:r>
              <a:rPr lang="ru-RU" sz="11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Солнца движутся девять больших планет в следующем порядке, начиная от Солнца: Меркурий, Венера, Земля, Марс, Юпитер, Сатурн, Уран, Нептун, Плутон. Все эти планеты обращаются вокруг Солнца в одном направлении, называемом прямым. </a:t>
            </a:r>
            <a:endParaRPr lang="ru-RU" sz="11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69875" algn="l"/>
              </a:tabLst>
            </a:pPr>
            <a:r>
              <a:rPr lang="ru-RU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Орбиты </a:t>
            </a:r>
            <a:r>
              <a:rPr lang="ru-RU" sz="11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больших планет представляют собой эллипсы, весьма близкие к кругам, а плоскости их орбит наклонены к эклиптике под небольшими углами. Массы всех планет, вместе взятых, составляют только 0,0013(3) массы Солнца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1774" y="5980809"/>
            <a:ext cx="5580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Какой текст читать удобнее?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83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326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Оформление текста</vt:lpstr>
      <vt:lpstr>Презентация PowerPoint</vt:lpstr>
      <vt:lpstr>Презентация PowerPoint</vt:lpstr>
      <vt:lpstr>Презентация PowerPoint</vt:lpstr>
      <vt:lpstr>Правильно-неправильно?</vt:lpstr>
      <vt:lpstr>Вспоминаем то, что знаем</vt:lpstr>
      <vt:lpstr>Определяем проблему урока</vt:lpstr>
      <vt:lpstr>Посмотрите на текст оформленный тремя способами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6</cp:revision>
  <dcterms:created xsi:type="dcterms:W3CDTF">2014-10-08T16:29:23Z</dcterms:created>
  <dcterms:modified xsi:type="dcterms:W3CDTF">2014-11-03T06:41:18Z</dcterms:modified>
</cp:coreProperties>
</file>