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6" r:id="rId6"/>
    <p:sldId id="267" r:id="rId7"/>
    <p:sldId id="260" r:id="rId8"/>
    <p:sldId id="264" r:id="rId9"/>
    <p:sldId id="261" r:id="rId10"/>
    <p:sldId id="268" r:id="rId11"/>
    <p:sldId id="265" r:id="rId12"/>
    <p:sldId id="262" r:id="rId13"/>
    <p:sldId id="263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21" autoAdjust="0"/>
    <p:restoredTop sz="94660"/>
  </p:normalViewPr>
  <p:slideViewPr>
    <p:cSldViewPr>
      <p:cViewPr varScale="1">
        <p:scale>
          <a:sx n="89" d="100"/>
          <a:sy n="89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68" y="1600200"/>
            <a:ext cx="1543032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fund-intent.ru/Image/View/145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290"/>
            <a:ext cx="5873789" cy="4143404"/>
          </a:xfrm>
          <a:prstGeom prst="rect">
            <a:avLst/>
          </a:prstGeom>
          <a:noFill/>
        </p:spPr>
      </p:pic>
      <p:pic>
        <p:nvPicPr>
          <p:cNvPr id="1028" name="Picture 4" descr="Наскальные рисунки бушменов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071942"/>
            <a:ext cx="3821913" cy="2547942"/>
          </a:xfrm>
          <a:prstGeom prst="rect">
            <a:avLst/>
          </a:prstGeom>
          <a:noFill/>
        </p:spPr>
      </p:pic>
      <p:pic>
        <p:nvPicPr>
          <p:cNvPr id="1030" name="Picture 6" descr="http://keep4u.ru/imgs/s/081031/79/793021d7da61533c7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122876"/>
            <a:ext cx="3429024" cy="2537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Венеры каменного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29652" y="1600200"/>
            <a:ext cx="257148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482" name="Picture 2" descr="http://img8.imageshack.us/img8/9039/noname23en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214422"/>
            <a:ext cx="2568544" cy="4572008"/>
          </a:xfrm>
          <a:prstGeom prst="rect">
            <a:avLst/>
          </a:prstGeom>
          <a:noFill/>
        </p:spPr>
      </p:pic>
      <p:pic>
        <p:nvPicPr>
          <p:cNvPr id="20484" name="Picture 4" descr="Венера - фигурка из раскоп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71810"/>
            <a:ext cx="1628775" cy="3162301"/>
          </a:xfrm>
          <a:prstGeom prst="rect">
            <a:avLst/>
          </a:prstGeom>
          <a:noFill/>
        </p:spPr>
      </p:pic>
      <p:pic>
        <p:nvPicPr>
          <p:cNvPr id="20486" name="Picture 6" descr="http://www.gazeta-mz.ru/files/kostenki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3429000"/>
            <a:ext cx="2991145" cy="258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появились представления о душе, что она есть у человека?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2043114"/>
          </a:xfrm>
        </p:spPr>
        <p:txBody>
          <a:bodyPr/>
          <a:lstStyle/>
          <a:p>
            <a: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РЕЛИГИЯ </a:t>
            </a:r>
            <a:r>
              <a:rPr lang="ru-RU" dirty="0" smtClean="0"/>
              <a:t>– это вера человека в сверхъестественное ( богов, душу, духов, и оборотней, идолов) и поклонение им.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Выводы: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491174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Наскальная и пещерная живопись является для нас историческим источником, информацией о прошлом человечества, его занятиях и интересах</a:t>
            </a:r>
          </a:p>
          <a:p>
            <a:r>
              <a:rPr lang="ru-RU" dirty="0" smtClean="0"/>
              <a:t>Что живопись носила сакральный (магический характер)- было средством воздействия и общения </a:t>
            </a:r>
            <a:r>
              <a:rPr lang="ru-RU" u="sng" dirty="0" smtClean="0"/>
              <a:t>ЧЕЛОВЕКА с ПРИРОДОЙ</a:t>
            </a:r>
          </a:p>
          <a:p>
            <a:r>
              <a:rPr lang="ru-RU" dirty="0" smtClean="0"/>
              <a:t>Именно живопись и дает нам подтверждение того, что у древних людей появились верования в духов, душу, колдовство- </a:t>
            </a:r>
            <a:r>
              <a:rPr lang="ru-RU" u="sng" dirty="0" smtClean="0"/>
              <a:t>РЕЛИГИЯ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урока?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dirty="0" smtClean="0"/>
              <a:t>Почему у первобытных людей зародилась вера в </a:t>
            </a:r>
            <a:r>
              <a:rPr lang="ru-RU" sz="4400" u="sng" dirty="0" smtClean="0"/>
              <a:t>сверхъестественное</a:t>
            </a:r>
            <a:r>
              <a:rPr lang="ru-RU" sz="4400" dirty="0" smtClean="0"/>
              <a:t>?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Они еще не могли объяснять многих явлений природы и приписывали им мистический характер</a:t>
            </a:r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П.2. вопросы 1-4</a:t>
            </a:r>
          </a:p>
          <a:p>
            <a:r>
              <a:rPr lang="ru-RU" dirty="0" smtClean="0"/>
              <a:t>П.Т. №…….</a:t>
            </a:r>
          </a:p>
          <a:p>
            <a:r>
              <a:rPr lang="ru-RU" dirty="0" smtClean="0"/>
              <a:t>Выводы к главе</a:t>
            </a:r>
          </a:p>
          <a:p>
            <a:r>
              <a:rPr lang="ru-RU" dirty="0" smtClean="0"/>
              <a:t>Составить рассказ по рис. 2 на с. 19</a:t>
            </a:r>
          </a:p>
          <a:p>
            <a:r>
              <a:rPr lang="ru-RU" smtClean="0"/>
              <a:t> </a:t>
            </a:r>
            <a:r>
              <a:rPr lang="ru-RU" smtClean="0"/>
              <a:t>Пещерная </a:t>
            </a:r>
            <a:r>
              <a:rPr lang="ru-RU" dirty="0" smtClean="0"/>
              <a:t>живопись на территории России?</a:t>
            </a:r>
            <a:endParaRPr lang="ru-RU" dirty="0"/>
          </a:p>
        </p:txBody>
      </p:sp>
      <p:pic>
        <p:nvPicPr>
          <p:cNvPr id="4" name="Picture 2" descr="http://st.depositphotos.com/1967477/2538/v/950/depositphotos_25389947-Smiley-emoticon-with-ok-sig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1668574" cy="1108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Возникновение искусства и религии</a:t>
            </a:r>
            <a:endParaRPr lang="ru-RU" sz="6000" dirty="0"/>
          </a:p>
        </p:txBody>
      </p:sp>
      <p:pic>
        <p:nvPicPr>
          <p:cNvPr id="4" name="Picture 2" descr="http://animalworld.com.ua/images/2012/October/Raznoe/P_jiv/P_jiv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00438"/>
            <a:ext cx="3692795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 урока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Как возникало искусство?</a:t>
            </a:r>
          </a:p>
          <a:p>
            <a:r>
              <a:rPr lang="ru-RU" sz="4000" dirty="0" smtClean="0"/>
              <a:t>Что означали рисунки наскальной живописи?</a:t>
            </a:r>
          </a:p>
          <a:p>
            <a:r>
              <a:rPr lang="ru-RU" sz="4000" dirty="0" smtClean="0"/>
              <a:t>Чем и что рисовали древние люди?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урока?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Почему у первобытных людей зародилась вера в </a:t>
            </a:r>
            <a:r>
              <a:rPr lang="ru-RU" sz="4400" u="sng" dirty="0" smtClean="0"/>
              <a:t>сверхъестественное</a:t>
            </a:r>
            <a:r>
              <a:rPr lang="ru-RU" sz="4400" dirty="0" smtClean="0"/>
              <a:t>?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искусство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58082" y="1600200"/>
            <a:ext cx="1328718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86050" y="2071678"/>
            <a:ext cx="3357586" cy="1628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искусство</a:t>
            </a:r>
            <a:endParaRPr lang="ru-RU" sz="4000" dirty="0"/>
          </a:p>
        </p:txBody>
      </p:sp>
      <p:sp>
        <p:nvSpPr>
          <p:cNvPr id="5" name="Стрелка вниз 4"/>
          <p:cNvSpPr/>
          <p:nvPr/>
        </p:nvSpPr>
        <p:spPr>
          <a:xfrm rot="1765527">
            <a:off x="3000364" y="3643314"/>
            <a:ext cx="57150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6200000">
            <a:off x="6384138" y="2462370"/>
            <a:ext cx="57150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5400000">
            <a:off x="1924539" y="2523177"/>
            <a:ext cx="57150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0781264">
            <a:off x="4853497" y="3809060"/>
            <a:ext cx="57150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2428868"/>
            <a:ext cx="1285884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живопись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3504" y="4500570"/>
            <a:ext cx="1643074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скульптура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56" y="4357694"/>
            <a:ext cx="1571636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архитектура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3768" y="2500306"/>
            <a:ext cx="1643074" cy="114300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Декоративно- прикладное искусство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религия, религиозные верования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15074" y="1600200"/>
            <a:ext cx="2471726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28926" y="1928802"/>
            <a:ext cx="278608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Религия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786446" y="24288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1571604" y="2500306"/>
            <a:ext cx="11430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207660">
            <a:off x="3153907" y="32681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664047">
            <a:off x="5030484" y="348777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500306"/>
            <a:ext cx="1057276" cy="5715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Вера в Богов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86446" y="4214818"/>
            <a:ext cx="1057276" cy="5715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духов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58016" y="2500306"/>
            <a:ext cx="1057276" cy="5715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обряды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143108" y="4286256"/>
            <a:ext cx="1057276" cy="5715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поклонение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Работа в парах</a:t>
            </a:r>
            <a:br>
              <a:rPr lang="ru-RU" b="1" dirty="0" smtClean="0">
                <a:solidFill>
                  <a:srgbClr val="00B0F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пещерная живопись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572560" cy="4714908"/>
          </a:xfrm>
        </p:spPr>
        <p:txBody>
          <a:bodyPr>
            <a:normAutofit/>
          </a:bodyPr>
          <a:lstStyle/>
          <a:p>
            <a:r>
              <a:rPr lang="ru-RU" dirty="0" smtClean="0"/>
              <a:t>Где и  как была найдена пещерная живопись?</a:t>
            </a:r>
          </a:p>
          <a:p>
            <a:pPr>
              <a:buNone/>
            </a:pPr>
            <a:r>
              <a:rPr lang="ru-RU" dirty="0" smtClean="0"/>
              <a:t>(п.3. стр. 17)</a:t>
            </a:r>
          </a:p>
          <a:p>
            <a:pPr>
              <a:buNone/>
            </a:pPr>
            <a:r>
              <a:rPr lang="ru-RU" dirty="0" smtClean="0"/>
              <a:t>- Что было найдено?</a:t>
            </a:r>
          </a:p>
          <a:p>
            <a:pPr>
              <a:buNone/>
            </a:pPr>
            <a:r>
              <a:rPr lang="ru-RU" dirty="0" smtClean="0"/>
              <a:t> - Что служило красками нашим предкам?</a:t>
            </a:r>
          </a:p>
          <a:p>
            <a:pPr>
              <a:buNone/>
            </a:pPr>
            <a:r>
              <a:rPr lang="ru-RU" dirty="0" smtClean="0"/>
              <a:t>- Почему рисунки были такими точными и реалистичными? А животные изображались все время в движении?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искусство?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Искусство</a:t>
            </a:r>
            <a:r>
              <a:rPr lang="ru-RU" dirty="0" smtClean="0"/>
              <a:t> – </a:t>
            </a:r>
            <a:r>
              <a:rPr lang="ru-RU" sz="4400" dirty="0" smtClean="0"/>
              <a:t>это творческое отражение действительности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Загадки древнейших рисунков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786190"/>
            <a:ext cx="8429684" cy="292895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они могли означать?</a:t>
            </a:r>
          </a:p>
          <a:p>
            <a:pPr>
              <a:buFontTx/>
              <a:buChar char="-"/>
            </a:pPr>
            <a:r>
              <a:rPr lang="ru-RU" sz="4100" u="sng" dirty="0" smtClean="0"/>
              <a:t>Предположите</a:t>
            </a:r>
            <a:r>
              <a:rPr lang="ru-RU" sz="4100" dirty="0" smtClean="0"/>
              <a:t>, в чем были причины появления пещерной живописи?</a:t>
            </a:r>
          </a:p>
          <a:p>
            <a:pPr>
              <a:buFontTx/>
              <a:buChar char="-"/>
            </a:pPr>
            <a:r>
              <a:rPr lang="ru-RU" sz="4100" u="sng" dirty="0" smtClean="0"/>
              <a:t>Объясните </a:t>
            </a:r>
            <a:r>
              <a:rPr lang="ru-RU" sz="4100" dirty="0" smtClean="0"/>
              <a:t>, почему рисунок древнего художника можно рассматривать как часть его жизни?</a:t>
            </a:r>
          </a:p>
          <a:p>
            <a:pPr algn="ctr">
              <a:buNone/>
            </a:pP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2" descr="http://vi.ill.in.ua/m/640x0/3534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142984"/>
            <a:ext cx="397101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304</Words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 урока</vt:lpstr>
      <vt:lpstr>Тема урока</vt:lpstr>
      <vt:lpstr>Цели и задачи  урока</vt:lpstr>
      <vt:lpstr>Проблема урока?</vt:lpstr>
      <vt:lpstr>Что такое искусство </vt:lpstr>
      <vt:lpstr>Что такое религия, религиозные верования</vt:lpstr>
      <vt:lpstr>Работа в парах пещерная живопись</vt:lpstr>
      <vt:lpstr>Что такое искусство?</vt:lpstr>
      <vt:lpstr>Загадки древнейших рисунков</vt:lpstr>
      <vt:lpstr>Венеры каменного века</vt:lpstr>
      <vt:lpstr>Как появились представления о душе, что она есть у человека?</vt:lpstr>
      <vt:lpstr>Выводы:</vt:lpstr>
      <vt:lpstr>Проблема урока?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comp</dc:creator>
  <cp:lastModifiedBy>comp</cp:lastModifiedBy>
  <cp:revision>11</cp:revision>
  <dcterms:created xsi:type="dcterms:W3CDTF">2014-09-10T14:00:27Z</dcterms:created>
  <dcterms:modified xsi:type="dcterms:W3CDTF">2014-10-14T15:56:36Z</dcterms:modified>
</cp:coreProperties>
</file>