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58" r:id="rId4"/>
    <p:sldId id="261" r:id="rId5"/>
    <p:sldId id="260" r:id="rId6"/>
    <p:sldId id="262" r:id="rId7"/>
    <p:sldId id="257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86364" autoAdjust="0"/>
  </p:normalViewPr>
  <p:slideViewPr>
    <p:cSldViewPr>
      <p:cViewPr>
        <p:scale>
          <a:sx n="100" d="100"/>
          <a:sy n="100" d="100"/>
        </p:scale>
        <p:origin x="-78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2021A-8F0C-43E3-9FBB-AF7DA1A4848B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F8062-51C4-4A04-B396-18BAAE2B6E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83045-BC39-488A-AE19-73580A0A6F0F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1F73A-B094-444A-9CB1-C5ACC3AF7E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1F73A-B094-444A-9CB1-C5ACC3AF7EC7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7562"/>
            <a:ext cx="7772400" cy="2428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929198"/>
            <a:ext cx="6400800" cy="895344"/>
          </a:xfrm>
        </p:spPr>
        <p:txBody>
          <a:bodyPr>
            <a:noAutofit/>
          </a:bodyPr>
          <a:lstStyle/>
          <a:p>
            <a:r>
              <a:rPr lang="ru-RU" sz="5400" dirty="0" smtClean="0"/>
              <a:t>древнейшие люди</a:t>
            </a:r>
            <a:endParaRPr lang="ru-RU" sz="5400" dirty="0"/>
          </a:p>
        </p:txBody>
      </p:sp>
      <p:pic>
        <p:nvPicPr>
          <p:cNvPr id="9218" name="Picture 2" descr="http://mamont.me/wp-content/uploads/2011/12/drevnij_chelove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14290"/>
            <a:ext cx="5286412" cy="4541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Огонь дал человеку: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48" y="1600200"/>
            <a:ext cx="828652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6628" name="Picture 4" descr="http://topgorod.com/images/lifestyle/aktiv-otdyh/active-fi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214554"/>
            <a:ext cx="2857500" cy="2476504"/>
          </a:xfrm>
          <a:prstGeom prst="ellipse">
            <a:avLst/>
          </a:prstGeom>
          <a:noFill/>
        </p:spPr>
      </p:pic>
      <p:cxnSp>
        <p:nvCxnSpPr>
          <p:cNvPr id="7" name="Прямая со стрелкой 6"/>
          <p:cNvCxnSpPr/>
          <p:nvPr/>
        </p:nvCxnSpPr>
        <p:spPr>
          <a:xfrm rot="10800000">
            <a:off x="1928794" y="3000372"/>
            <a:ext cx="1000132" cy="95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6628" idx="4"/>
          </p:cNvCxnSpPr>
          <p:nvPr/>
        </p:nvCxnSpPr>
        <p:spPr>
          <a:xfrm rot="16200000" flipH="1">
            <a:off x="3952859" y="5024437"/>
            <a:ext cx="666768" cy="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V="1">
            <a:off x="3571868" y="1785926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286380" y="2143116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572132" y="4000504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643174" y="4357694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28596" y="4357694"/>
            <a:ext cx="2200284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Усовершенствовали </a:t>
            </a:r>
          </a:p>
          <a:p>
            <a:pPr algn="ctr"/>
            <a:r>
              <a:rPr lang="ru-RU" dirty="0" smtClean="0"/>
              <a:t>орудия труда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2357422" y="1142984"/>
            <a:ext cx="141446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светло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5786446" y="1785926"/>
            <a:ext cx="141446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вкусно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500034" y="2714620"/>
            <a:ext cx="141446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тепло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6143636" y="3857628"/>
            <a:ext cx="171451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безопасно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3143240" y="535782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Легко в быту и на охоте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B0F0"/>
                </a:solidFill>
              </a:rPr>
              <a:t>Проблемный вопрос урока</a:t>
            </a:r>
            <a:endParaRPr lang="ru-RU" b="1" u="sng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Почему </a:t>
            </a:r>
            <a:r>
              <a:rPr lang="ru-RU" sz="4400" dirty="0" smtClean="0">
                <a:solidFill>
                  <a:srgbClr val="FFC000"/>
                </a:solidFill>
              </a:rPr>
              <a:t>ПЕРВОБЫТНОСТЬ</a:t>
            </a:r>
            <a:r>
              <a:rPr lang="ru-RU" sz="4400" dirty="0" smtClean="0"/>
              <a:t> – самый длительный по времени период в истории человечества?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П. 1. </a:t>
            </a:r>
            <a:r>
              <a:rPr lang="ru-RU" dirty="0" smtClean="0"/>
              <a:t> </a:t>
            </a:r>
            <a:r>
              <a:rPr lang="ru-RU" dirty="0" smtClean="0"/>
              <a:t>знать значения слов:  </a:t>
            </a:r>
            <a:r>
              <a:rPr lang="ru-RU" sz="2400" i="1" dirty="0" smtClean="0"/>
              <a:t>история, всеобщая история, первобытность, орудия труда, тип хозяйства</a:t>
            </a:r>
          </a:p>
          <a:p>
            <a:r>
              <a:rPr lang="ru-RU" dirty="0" smtClean="0"/>
              <a:t>Рисунки – орудия труда</a:t>
            </a:r>
          </a:p>
          <a:p>
            <a:r>
              <a:rPr lang="ru-RU" dirty="0" smtClean="0"/>
              <a:t>Что дал огонь человеку?- понятийное колесо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работа в Р.Т. - №…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ЖИЗНЬ ПЕРВОБЫТНЫХ </a:t>
            </a:r>
            <a:r>
              <a:rPr lang="ru-RU" b="1" dirty="0" smtClean="0">
                <a:solidFill>
                  <a:srgbClr val="FFC000"/>
                </a:solidFill>
              </a:rPr>
              <a:t>ЛЮДЕЙ</a:t>
            </a:r>
            <a:br>
              <a:rPr lang="ru-RU" b="1" dirty="0" smtClean="0">
                <a:solidFill>
                  <a:srgbClr val="FFC000"/>
                </a:solidFill>
              </a:rPr>
            </a:br>
            <a:r>
              <a:rPr lang="ru-RU" sz="8000" dirty="0" smtClean="0"/>
              <a:t>?   ?    ?</a:t>
            </a:r>
            <a:endParaRPr lang="ru-RU" sz="8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214554"/>
            <a:ext cx="7972452" cy="391160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Облик древних предков</a:t>
            </a:r>
          </a:p>
          <a:p>
            <a:pPr marL="514350" indent="-514350">
              <a:buAutoNum type="arabicPeriod"/>
            </a:pPr>
            <a:r>
              <a:rPr lang="ru-RU" dirty="0" smtClean="0"/>
              <a:t>П</a:t>
            </a:r>
            <a:r>
              <a:rPr lang="ru-RU" dirty="0" smtClean="0"/>
              <a:t>ервые орудия труда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Основные занятия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Овладение огнем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 </a:t>
            </a:r>
            <a:r>
              <a:rPr lang="ru-RU" dirty="0" smtClean="0">
                <a:solidFill>
                  <a:srgbClr val="FF0000"/>
                </a:solidFill>
              </a:rPr>
              <a:t>первобытные?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ПЕРВОБЫТНЫЕ </a:t>
            </a:r>
            <a:r>
              <a:rPr lang="ru-RU" dirty="0" smtClean="0"/>
              <a:t>– это люди, которые жили до изобретения письма, до появления первых государств и больших городов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B0F0"/>
                </a:solidFill>
              </a:rPr>
              <a:t>Проблемный вопрос урока</a:t>
            </a:r>
            <a:endParaRPr lang="ru-RU" b="1" u="sng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Почему </a:t>
            </a:r>
            <a:r>
              <a:rPr lang="ru-RU" sz="4400" dirty="0" smtClean="0">
                <a:solidFill>
                  <a:srgbClr val="FFC000"/>
                </a:solidFill>
              </a:rPr>
              <a:t>ПЕРВОБЫТНОСТЬ</a:t>
            </a:r>
            <a:r>
              <a:rPr lang="ru-RU" sz="4400" dirty="0" smtClean="0"/>
              <a:t> – самый длительный по времени период в истории человечества?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появился????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rgbClr val="FFC000"/>
                </a:solidFill>
              </a:rPr>
              <a:t>2 млн. лет назад</a:t>
            </a:r>
          </a:p>
          <a:p>
            <a:r>
              <a:rPr lang="ru-RU" sz="6000" dirty="0" smtClean="0"/>
              <a:t>Юго-Восточная Африка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выглядел????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00892" y="1600200"/>
            <a:ext cx="1685908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festival.1september.ru/articles/610945/img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85860"/>
            <a:ext cx="721523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Какие орудия труда были????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5572164" cy="478634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Орудия труда </a:t>
            </a:r>
            <a:r>
              <a:rPr lang="ru-RU" dirty="0" smtClean="0"/>
              <a:t>– это то, чем человек работает, использует в своей трудовой деятельности</a:t>
            </a:r>
          </a:p>
          <a:p>
            <a:pPr>
              <a:buNone/>
            </a:pPr>
            <a:r>
              <a:rPr lang="ru-RU" b="1" dirty="0" smtClean="0">
                <a:solidFill>
                  <a:srgbClr val="00B0F0"/>
                </a:solidFill>
              </a:rPr>
              <a:t>- из чего изготавливали?</a:t>
            </a:r>
          </a:p>
          <a:p>
            <a:pPr>
              <a:buNone/>
            </a:pPr>
            <a:r>
              <a:rPr lang="ru-RU" b="1" dirty="0" smtClean="0">
                <a:solidFill>
                  <a:srgbClr val="00B0F0"/>
                </a:solidFill>
              </a:rPr>
              <a:t>-для чего они служили?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Сделаем вывод:</a:t>
            </a:r>
            <a:r>
              <a:rPr lang="ru-RU" dirty="0" smtClean="0"/>
              <a:t>….как благодаря им изменилась жизнь людей?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194" name="Picture 2" descr="http://world-istoria.ru/wp-content/uploads/2012/07/homo-habil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428736"/>
            <a:ext cx="2095500" cy="2181226"/>
          </a:xfrm>
          <a:prstGeom prst="rect">
            <a:avLst/>
          </a:prstGeom>
          <a:noFill/>
        </p:spPr>
      </p:pic>
      <p:pic>
        <p:nvPicPr>
          <p:cNvPr id="8196" name="Picture 4" descr="http://www.region-yug.ru/images/history_end_cultura/buzinova_svideteli_i_artefacty/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55441" y="3786190"/>
            <a:ext cx="3012703" cy="2440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 жили, основные занятия?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643446"/>
            <a:ext cx="8229600" cy="198278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 хозяйства- </a:t>
            </a:r>
            <a:r>
              <a:rPr lang="ru-RU" dirty="0" smtClean="0">
                <a:solidFill>
                  <a:srgbClr val="FFC000"/>
                </a:solidFill>
              </a:rPr>
              <a:t>ПРИСВАИВАЮЩИЙ,</a:t>
            </a:r>
            <a:r>
              <a:rPr lang="ru-RU" dirty="0" smtClean="0"/>
              <a:t> пока люди только брали (присваивали) то, что давала им природа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643174" y="1285860"/>
            <a:ext cx="3357586" cy="985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Основные занятия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14480" y="2571744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собирательство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86380" y="2571744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охота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928926" y="2214554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214942" y="2214554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0" name="Picture 2" descr="http://fb.ru/misc/i/gallery/3530/3168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143248"/>
            <a:ext cx="1407422" cy="1414459"/>
          </a:xfrm>
          <a:prstGeom prst="rect">
            <a:avLst/>
          </a:prstGeom>
          <a:noFill/>
        </p:spPr>
      </p:pic>
      <p:pic>
        <p:nvPicPr>
          <p:cNvPr id="22532" name="Picture 4" descr="http://budkrasivoy.ru/wp-content/uploads/0007-009-1.-Drevnejshie-ljudi-arkhantr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143248"/>
            <a:ext cx="1438253" cy="1485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Овладение огнем???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1554155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млн. л.н.- </a:t>
            </a:r>
            <a:r>
              <a:rPr lang="ru-RU" dirty="0" smtClean="0"/>
              <a:t>человек овладел огнем</a:t>
            </a:r>
          </a:p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Сделаем вывод:… </a:t>
            </a:r>
            <a:r>
              <a:rPr lang="ru-RU" dirty="0" smtClean="0"/>
              <a:t>как огонь изменил жизнь людей?</a:t>
            </a:r>
            <a:endParaRPr lang="ru-RU" dirty="0"/>
          </a:p>
        </p:txBody>
      </p:sp>
      <p:pic>
        <p:nvPicPr>
          <p:cNvPr id="25602" name="Picture 2" descr="arhe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357298"/>
            <a:ext cx="4457700" cy="3057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228</Words>
  <PresentationFormat>Экран (4:3)</PresentationFormat>
  <Paragraphs>46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ЖИЗНЬ ПЕРВОБЫТНЫХ ЛЮДЕЙ ?   ?    ?</vt:lpstr>
      <vt:lpstr>Почему  первобытные?</vt:lpstr>
      <vt:lpstr>Проблемный вопрос урока</vt:lpstr>
      <vt:lpstr>Где появился????</vt:lpstr>
      <vt:lpstr>Как выглядел????</vt:lpstr>
      <vt:lpstr>Какие орудия труда были????</vt:lpstr>
      <vt:lpstr>Чем  жили, основные занятия?</vt:lpstr>
      <vt:lpstr>Овладение огнем???</vt:lpstr>
      <vt:lpstr>Огонь дал человеку:</vt:lpstr>
      <vt:lpstr>Проблемный вопрос урока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comp</cp:lastModifiedBy>
  <cp:revision>16</cp:revision>
  <dcterms:created xsi:type="dcterms:W3CDTF">2014-09-03T15:17:21Z</dcterms:created>
  <dcterms:modified xsi:type="dcterms:W3CDTF">2014-09-03T17:46:06Z</dcterms:modified>
</cp:coreProperties>
</file>