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3" r:id="rId6"/>
    <p:sldId id="262" r:id="rId7"/>
    <p:sldId id="266" r:id="rId8"/>
    <p:sldId id="264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E8F88-3D83-4716-9B7A-F1B6C509806E}" type="datetimeFigureOut">
              <a:rPr lang="ru-RU" smtClean="0"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214F-5099-4117-BD6B-95F228B6DC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214F-5099-4117-BD6B-95F228B6DC3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214F-5099-4117-BD6B-95F228B6DC3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oragro.ru/sites/default/files/styles/original/public/auto_guide_3000.jpg?itok=hlVA2gm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898606" cy="3429024"/>
          </a:xfrm>
          <a:prstGeom prst="rect">
            <a:avLst/>
          </a:prstGeom>
          <a:noFill/>
        </p:spPr>
      </p:pic>
      <p:pic>
        <p:nvPicPr>
          <p:cNvPr id="2052" name="Picture 4" descr="http://www.antibludoman.ru/wp-content/uploads/fe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3885223" cy="2214578"/>
          </a:xfrm>
          <a:prstGeom prst="rect">
            <a:avLst/>
          </a:prstGeom>
          <a:noFill/>
        </p:spPr>
      </p:pic>
      <p:pic>
        <p:nvPicPr>
          <p:cNvPr id="2054" name="Picture 6" descr="http://tztver.ru/uploads/articles/1231960852_539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4538657" cy="2500728"/>
          </a:xfrm>
          <a:prstGeom prst="rect">
            <a:avLst/>
          </a:prstGeom>
          <a:noFill/>
        </p:spPr>
      </p:pic>
      <p:pic>
        <p:nvPicPr>
          <p:cNvPr id="2056" name="Picture 8" descr="http://www.agrosoyuz.com/upload/medialibrary/5f6/5f6d155fae811d65f1538879032224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572008"/>
            <a:ext cx="2886044" cy="2164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52578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Знать значение новых слов: </a:t>
            </a:r>
            <a:r>
              <a:rPr lang="ru-RU" sz="2400" i="1" dirty="0" smtClean="0"/>
              <a:t>мотыга, серп, зернотерка, прядение, ткачество, циновка, духи, боги, старейшина, совет старейшин, племя, идол, молитва, жертва, обряд;</a:t>
            </a:r>
          </a:p>
          <a:p>
            <a:r>
              <a:rPr lang="ru-RU" sz="2400" i="1" dirty="0" smtClean="0"/>
              <a:t>П.Т.  № </a:t>
            </a:r>
          </a:p>
          <a:p>
            <a:r>
              <a:rPr lang="ru-RU" sz="2400" i="1" dirty="0" smtClean="0"/>
              <a:t>Сам. Раб-  </a:t>
            </a:r>
            <a:r>
              <a:rPr lang="ru-RU" sz="2400" dirty="0" smtClean="0"/>
              <a:t>Духи, идолы и жертвы (п.5)- Почему древние люди представляли себя беззащитными перед природой?</a:t>
            </a:r>
          </a:p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Предположите как проводили вечера древние земледельцы и скотоводы?- рассказ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st.depositphotos.com/1967477/2538/v/950/depositphotos_25389947-Smiley-emoticon-with-ok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1668574" cy="110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ЗЕМЛЕДЕЛИЯ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СКОТОВОДСТВА</a:t>
            </a:r>
            <a:endParaRPr lang="ru-RU" sz="6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УРОКА???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ГДЕ И КОГДА ПОЯВИЛОСЬ?</a:t>
            </a:r>
          </a:p>
          <a:p>
            <a:r>
              <a:rPr lang="ru-RU" dirty="0" smtClean="0"/>
              <a:t>КАКИЕ ОРУДИЯ ТРУДА НАУЧИЛИСЬ ИСПОЛЬЗОВАТЬ?</a:t>
            </a:r>
          </a:p>
          <a:p>
            <a:r>
              <a:rPr lang="ru-RU" dirty="0" smtClean="0"/>
              <a:t>ЧТО ВЫРАЩИВАЛИ?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 ДИКИЕ ЖИВОТНЫЕ СТАЛИ ДОМАШНИМИ?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УРОКА?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/>
          <a:lstStyle/>
          <a:p>
            <a:r>
              <a:rPr lang="ru-RU" dirty="0" smtClean="0"/>
              <a:t>КАКИЕ </a:t>
            </a:r>
            <a:r>
              <a:rPr lang="ru-RU" u="sng" dirty="0" smtClean="0"/>
              <a:t>УСЛОВИЯ</a:t>
            </a:r>
            <a:r>
              <a:rPr lang="ru-RU" dirty="0" smtClean="0"/>
              <a:t> СПОСОБСТВОВАЛИ РАЗВИТИЮ ЗЕМЛЕДЕИЯ И СКОТОВОДСТВА</a:t>
            </a:r>
            <a:endParaRPr lang="ru-RU" dirty="0"/>
          </a:p>
        </p:txBody>
      </p:sp>
      <p:pic>
        <p:nvPicPr>
          <p:cNvPr id="16388" name="Picture 4" descr="http://lemur59.ru/sites/default/files/images/istoricheskaja-rekonstrukcija-poselenija-drevnej-rusi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43182"/>
            <a:ext cx="4894708" cy="3357586"/>
          </a:xfrm>
          <a:prstGeom prst="rect">
            <a:avLst/>
          </a:prstGeom>
          <a:noFill/>
        </p:spPr>
      </p:pic>
      <p:pic>
        <p:nvPicPr>
          <p:cNvPr id="16390" name="Picture 6" descr="http://900igr.net/datai/istorija/Zemledelie-i-skotovodstvo/0009-013-Priruchenie-zhivotnyk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4071942"/>
            <a:ext cx="4214249" cy="2390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9293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1-я группа</a:t>
            </a:r>
          </a:p>
          <a:p>
            <a:r>
              <a:rPr lang="ru-RU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</a:t>
            </a:r>
            <a:r>
              <a:rPr lang="ru-RU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земледелия</a:t>
            </a:r>
            <a:r>
              <a:rPr lang="ru-RU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где?когда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Перечислите трудности в работе земледельца;</a:t>
            </a:r>
          </a:p>
          <a:p>
            <a:r>
              <a:rPr lang="ru-RU" dirty="0" smtClean="0"/>
              <a:t>Какие орудия труда при этом применялись?</a:t>
            </a:r>
          </a:p>
          <a:p>
            <a:r>
              <a:rPr lang="ru-RU" dirty="0" smtClean="0"/>
              <a:t>Сравните мотыгу с другим древнейшим орудием труда;</a:t>
            </a:r>
          </a:p>
          <a:p>
            <a:r>
              <a:rPr lang="ru-RU" dirty="0" smtClean="0"/>
              <a:t>Почему земледелия в начале своего развития  было мотыжным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Кто и как занимались земледелием в общине?</a:t>
            </a:r>
          </a:p>
          <a:p>
            <a:r>
              <a:rPr lang="ru-RU" dirty="0" smtClean="0"/>
              <a:t>Какие растения выращивали?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643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2-я группа-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возникновение скотоводства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: </a:t>
            </a:r>
            <a:r>
              <a:rPr lang="ru-RU" b="1" dirty="0" err="1" smtClean="0">
                <a:sym typeface="Wingdings" pitchFamily="2" charset="2"/>
              </a:rPr>
              <a:t>где?когда</a:t>
            </a:r>
            <a:r>
              <a:rPr lang="ru-RU" dirty="0" smtClean="0">
                <a:sym typeface="Wingdings" pitchFamily="2" charset="2"/>
              </a:rPr>
              <a:t>?</a:t>
            </a:r>
          </a:p>
          <a:p>
            <a:r>
              <a:rPr lang="ru-RU" dirty="0" smtClean="0"/>
              <a:t>Перечислите </a:t>
            </a:r>
            <a:r>
              <a:rPr lang="ru-RU" dirty="0" smtClean="0"/>
              <a:t>трудности скотоводства</a:t>
            </a:r>
          </a:p>
          <a:p>
            <a:r>
              <a:rPr lang="ru-RU" dirty="0" smtClean="0"/>
              <a:t>Как дикие животные становились домашними(рассказ)</a:t>
            </a:r>
          </a:p>
          <a:p>
            <a:r>
              <a:rPr lang="ru-RU" dirty="0" smtClean="0"/>
              <a:t>Как скотоводство изменило жизнь  древних людей?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r>
              <a:rPr lang="ru-RU" dirty="0" smtClean="0"/>
              <a:t>: как данные факты подтверждают, что жизнь человека становилась….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Глиняная посуда и одежда из ткани?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/>
          <a:lstStyle/>
          <a:p>
            <a:r>
              <a:rPr lang="ru-RU" dirty="0" smtClean="0"/>
              <a:t>Могло ли все это  существовать у древних людей?</a:t>
            </a:r>
            <a:endParaRPr lang="ru-RU" dirty="0"/>
          </a:p>
        </p:txBody>
      </p:sp>
      <p:pic>
        <p:nvPicPr>
          <p:cNvPr id="20482" name="Picture 2" descr="http://www.ceramic-studio.ru/images/pricing_tabl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643446"/>
            <a:ext cx="3453516" cy="2084019"/>
          </a:xfrm>
          <a:prstGeom prst="rect">
            <a:avLst/>
          </a:prstGeom>
          <a:noFill/>
        </p:spPr>
      </p:pic>
      <p:pic>
        <p:nvPicPr>
          <p:cNvPr id="20484" name="Picture 4" descr="http://recepti.tv/uploads/posts/2012-04/1335557427_garn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3810000" cy="2552700"/>
          </a:xfrm>
          <a:prstGeom prst="rect">
            <a:avLst/>
          </a:prstGeom>
          <a:noFill/>
        </p:spPr>
      </p:pic>
      <p:pic>
        <p:nvPicPr>
          <p:cNvPr id="20488" name="Picture 8" descr="http://wuniver.com/TMP/12/Poyasa%20Gushinoy%20Ole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7784" y="2285992"/>
            <a:ext cx="3393306" cy="217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78647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1-я группа-</a:t>
            </a:r>
          </a:p>
          <a:p>
            <a:r>
              <a:rPr lang="ru-RU" sz="2400" dirty="0" smtClean="0"/>
              <a:t>Объясните, почему и как появилась глиняная посуда в быту древнего человека?</a:t>
            </a:r>
          </a:p>
          <a:p>
            <a:r>
              <a:rPr lang="ru-RU" sz="2400" dirty="0" smtClean="0"/>
              <a:t>В чем причина разнообразия способов росписи посуды в разных регионах земного шара?</a:t>
            </a:r>
          </a:p>
          <a:p>
            <a:r>
              <a:rPr lang="ru-RU" dirty="0" smtClean="0"/>
              <a:t>Что было необходимо для создания посуды?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ывод: </a:t>
            </a:r>
            <a:r>
              <a:rPr lang="ru-RU" dirty="0" smtClean="0"/>
              <a:t>Как это  умение изменило жизнь человека?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600079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2-я группа-</a:t>
            </a:r>
          </a:p>
          <a:p>
            <a:r>
              <a:rPr lang="ru-RU" dirty="0" smtClean="0"/>
              <a:t>Предположите, почему человек изобрел ткачество?</a:t>
            </a:r>
          </a:p>
          <a:p>
            <a:r>
              <a:rPr lang="ru-RU" dirty="0" smtClean="0"/>
              <a:t>Поясните, какие открытия предшествовали появлению ткачества?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r>
              <a:rPr lang="ru-RU" dirty="0" smtClean="0"/>
              <a:t>каковы были последствия этого изобретения?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Племя?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354329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Территория </a:t>
            </a:r>
          </a:p>
          <a:p>
            <a:r>
              <a:rPr lang="ru-RU" dirty="0" smtClean="0"/>
              <a:t>Люди</a:t>
            </a:r>
          </a:p>
          <a:p>
            <a:r>
              <a:rPr lang="ru-RU" dirty="0" smtClean="0"/>
              <a:t>Родичи</a:t>
            </a:r>
          </a:p>
          <a:p>
            <a:r>
              <a:rPr lang="ru-RU" dirty="0" smtClean="0"/>
              <a:t>Семьи</a:t>
            </a:r>
          </a:p>
          <a:p>
            <a:r>
              <a:rPr lang="ru-RU" dirty="0" smtClean="0"/>
              <a:t>Родовые общины</a:t>
            </a:r>
          </a:p>
          <a:p>
            <a:r>
              <a:rPr lang="ru-RU" dirty="0" smtClean="0"/>
              <a:t>Обычаи</a:t>
            </a:r>
          </a:p>
          <a:p>
            <a:r>
              <a:rPr lang="ru-RU" dirty="0" smtClean="0"/>
              <a:t>Традиции</a:t>
            </a:r>
          </a:p>
          <a:p>
            <a:r>
              <a:rPr lang="ru-RU" dirty="0" smtClean="0"/>
              <a:t>Единые порядки</a:t>
            </a:r>
          </a:p>
          <a:p>
            <a:r>
              <a:rPr lang="ru-RU" dirty="0" smtClean="0"/>
              <a:t>Старейшины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500174"/>
            <a:ext cx="5000660" cy="193899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лемя </a:t>
            </a:r>
            <a:r>
              <a:rPr lang="ru-RU" sz="2400" dirty="0" smtClean="0"/>
              <a:t>– это </a:t>
            </a:r>
            <a:r>
              <a:rPr lang="ru-RU" sz="2400" i="1" u="sng" dirty="0" smtClean="0"/>
              <a:t>несколько </a:t>
            </a:r>
            <a:r>
              <a:rPr lang="ru-RU" sz="2400" i="1" u="sng" dirty="0" smtClean="0"/>
              <a:t>родовых общин </a:t>
            </a:r>
            <a:r>
              <a:rPr lang="ru-RU" sz="2400" dirty="0" smtClean="0"/>
              <a:t>(коллектив родственников), живший в  </a:t>
            </a:r>
            <a:r>
              <a:rPr lang="ru-RU" sz="2400" i="1" u="sng" dirty="0" smtClean="0"/>
              <a:t>одной местности </a:t>
            </a:r>
            <a:r>
              <a:rPr lang="ru-RU" sz="2400" dirty="0" smtClean="0"/>
              <a:t>по </a:t>
            </a:r>
            <a:r>
              <a:rPr lang="ru-RU" sz="2400" i="1" u="sng" dirty="0" smtClean="0"/>
              <a:t>единым обычаям </a:t>
            </a:r>
            <a:r>
              <a:rPr lang="ru-RU" sz="2400" dirty="0" smtClean="0"/>
              <a:t>и традициям. </a:t>
            </a:r>
            <a:r>
              <a:rPr lang="ru-RU" sz="2400" dirty="0" smtClean="0"/>
              <a:t>Управлялось </a:t>
            </a:r>
            <a:r>
              <a:rPr lang="ru-RU" sz="2400" i="1" u="sng" dirty="0" smtClean="0"/>
              <a:t>советом старейшин</a:t>
            </a:r>
            <a:endParaRPr lang="ru-RU" sz="2400" i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datas/istorija/Zemledelie-i-skotovodstvo/0025-025-Podumaj-i-otv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8572528" cy="6429397"/>
          </a:xfrm>
          <a:prstGeom prst="rect">
            <a:avLst/>
          </a:prstGeom>
          <a:noFill/>
        </p:spPr>
      </p:pic>
      <p:pic>
        <p:nvPicPr>
          <p:cNvPr id="1028" name="Picture 4" descr="http://turkmenistan.gov.tm/photo/welcome/2014/270714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3144825" cy="1928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4143380"/>
            <a:ext cx="722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328</Words>
  <PresentationFormat>Экран (4:3)</PresentationFormat>
  <Paragraphs>56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ТЕМА УРОКА</vt:lpstr>
      <vt:lpstr>ЦЕЛИ И ЗАДАЧИ УРОКА???</vt:lpstr>
      <vt:lpstr>ПРОБЛЕМА УРОКА?</vt:lpstr>
      <vt:lpstr>РАБОТА В ГРУППАХ</vt:lpstr>
      <vt:lpstr>Глиняная посуда и одежда из ткани?</vt:lpstr>
      <vt:lpstr>Слайд 7</vt:lpstr>
      <vt:lpstr>Племя?</vt:lpstr>
      <vt:lpstr>Слайд 9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11</cp:revision>
  <dcterms:created xsi:type="dcterms:W3CDTF">2014-09-14T12:45:08Z</dcterms:created>
  <dcterms:modified xsi:type="dcterms:W3CDTF">2014-09-14T15:22:42Z</dcterms:modified>
</cp:coreProperties>
</file>