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p:cViewPr varScale="1">
        <p:scale>
          <a:sx n="50" d="100"/>
          <a:sy n="50" d="100"/>
        </p:scale>
        <p:origin x="-129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Quantity of words</c:v>
                </c:pt>
              </c:strCache>
            </c:strRef>
          </c:tx>
          <c:invertIfNegative val="0"/>
          <c:cat>
            <c:strRef>
              <c:f>Лист1!$A$2:$A$3</c:f>
              <c:strCache>
                <c:ptCount val="2"/>
                <c:pt idx="0">
                  <c:v>Russian</c:v>
                </c:pt>
                <c:pt idx="1">
                  <c:v>English</c:v>
                </c:pt>
              </c:strCache>
            </c:strRef>
          </c:cat>
          <c:val>
            <c:numRef>
              <c:f>Лист1!$B$2:$B$3</c:f>
              <c:numCache>
                <c:formatCode>General</c:formatCode>
                <c:ptCount val="2"/>
                <c:pt idx="0">
                  <c:v>130000</c:v>
                </c:pt>
                <c:pt idx="1">
                  <c:v>800000</c:v>
                </c:pt>
              </c:numCache>
            </c:numRef>
          </c:val>
        </c:ser>
        <c:dLbls>
          <c:showLegendKey val="0"/>
          <c:showVal val="0"/>
          <c:showCatName val="0"/>
          <c:showSerName val="0"/>
          <c:showPercent val="0"/>
          <c:showBubbleSize val="0"/>
        </c:dLbls>
        <c:gapWidth val="150"/>
        <c:shape val="cylinder"/>
        <c:axId val="35352576"/>
        <c:axId val="35355648"/>
        <c:axId val="0"/>
      </c:bar3DChart>
      <c:catAx>
        <c:axId val="35352576"/>
        <c:scaling>
          <c:orientation val="minMax"/>
        </c:scaling>
        <c:delete val="0"/>
        <c:axPos val="b"/>
        <c:majorTickMark val="out"/>
        <c:minorTickMark val="none"/>
        <c:tickLblPos val="nextTo"/>
        <c:crossAx val="35355648"/>
        <c:crosses val="autoZero"/>
        <c:auto val="1"/>
        <c:lblAlgn val="ctr"/>
        <c:lblOffset val="100"/>
        <c:noMultiLvlLbl val="0"/>
      </c:catAx>
      <c:valAx>
        <c:axId val="35355648"/>
        <c:scaling>
          <c:orientation val="minMax"/>
        </c:scaling>
        <c:delete val="0"/>
        <c:axPos val="l"/>
        <c:majorGridlines/>
        <c:numFmt formatCode="General" sourceLinked="1"/>
        <c:majorTickMark val="out"/>
        <c:minorTickMark val="none"/>
        <c:tickLblPos val="nextTo"/>
        <c:crossAx val="3535257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994F04-49FC-4F91-8181-75B288DE79D7}" type="datetimeFigureOut">
              <a:rPr lang="ru-RU"/>
              <a:pPr>
                <a:defRPr/>
              </a:pPr>
              <a:t>21.04.2013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0DB5865-7286-470F-91E1-5C123A8852FF}" type="slidenum">
              <a:rPr lang="ru-RU"/>
              <a:pPr>
                <a:defRPr/>
              </a:pPr>
              <a:t>‹#›</a:t>
            </a:fld>
            <a:endParaRPr lang="ru-RU"/>
          </a:p>
        </p:txBody>
      </p:sp>
    </p:spTree>
    <p:extLst>
      <p:ext uri="{BB962C8B-B14F-4D97-AF65-F5344CB8AC3E}">
        <p14:creationId xmlns:p14="http://schemas.microsoft.com/office/powerpoint/2010/main" val="10262394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72E5A58-4EB8-4112-846C-DC216AC505C1}" type="datetime1">
              <a:rPr lang="ru-RU"/>
              <a:pPr>
                <a:defRPr/>
              </a:pPr>
              <a:t>21.04.2013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69E679-ED4A-4BF2-9F78-33484A9F6A3E}" type="slidenum">
              <a:rPr lang="ru-RU"/>
              <a:pPr>
                <a:defRPr/>
              </a:pPr>
              <a:t>‹#›</a:t>
            </a:fld>
            <a:endParaRPr lang="ru-RU"/>
          </a:p>
        </p:txBody>
      </p:sp>
    </p:spTree>
    <p:extLst>
      <p:ext uri="{BB962C8B-B14F-4D97-AF65-F5344CB8AC3E}">
        <p14:creationId xmlns:p14="http://schemas.microsoft.com/office/powerpoint/2010/main" val="1657721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CB4216-43F5-44A4-A415-47F0281B867E}" type="datetime1">
              <a:rPr lang="ru-RU"/>
              <a:pPr>
                <a:defRPr/>
              </a:pPr>
              <a:t>21.04.2013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649DCA-A91E-4659-A9AA-F6DE94119F08}" type="slidenum">
              <a:rPr lang="ru-RU"/>
              <a:pPr>
                <a:defRPr/>
              </a:pPr>
              <a:t>‹#›</a:t>
            </a:fld>
            <a:endParaRPr lang="ru-RU"/>
          </a:p>
        </p:txBody>
      </p:sp>
    </p:spTree>
    <p:extLst>
      <p:ext uri="{BB962C8B-B14F-4D97-AF65-F5344CB8AC3E}">
        <p14:creationId xmlns:p14="http://schemas.microsoft.com/office/powerpoint/2010/main" val="17277051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90D23C-8519-4DDD-8632-F0A2D005A457}" type="datetime1">
              <a:rPr lang="ru-RU"/>
              <a:pPr>
                <a:defRPr/>
              </a:pPr>
              <a:t>21.04.2013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A63414-F9CF-43BE-8195-5F6FFF21774F}" type="slidenum">
              <a:rPr lang="ru-RU"/>
              <a:pPr>
                <a:defRPr/>
              </a:pPr>
              <a:t>‹#›</a:t>
            </a:fld>
            <a:endParaRPr lang="ru-RU"/>
          </a:p>
        </p:txBody>
      </p:sp>
    </p:spTree>
    <p:extLst>
      <p:ext uri="{BB962C8B-B14F-4D97-AF65-F5344CB8AC3E}">
        <p14:creationId xmlns:p14="http://schemas.microsoft.com/office/powerpoint/2010/main" val="419392761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FE62FD-94D1-4E9E-9459-903503587ED1}" type="datetime1">
              <a:rPr lang="ru-RU"/>
              <a:pPr>
                <a:defRPr/>
              </a:pPr>
              <a:t>21.04.2013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3DA140-E71C-4D2A-8022-0A5C1351B16A}" type="slidenum">
              <a:rPr lang="ru-RU"/>
              <a:pPr>
                <a:defRPr/>
              </a:pPr>
              <a:t>‹#›</a:t>
            </a:fld>
            <a:endParaRPr lang="ru-RU"/>
          </a:p>
        </p:txBody>
      </p:sp>
    </p:spTree>
    <p:extLst>
      <p:ext uri="{BB962C8B-B14F-4D97-AF65-F5344CB8AC3E}">
        <p14:creationId xmlns:p14="http://schemas.microsoft.com/office/powerpoint/2010/main" val="52310427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43A193C-FB3E-46DC-95A9-D286F0A11104}" type="datetime1">
              <a:rPr lang="ru-RU"/>
              <a:pPr>
                <a:defRPr/>
              </a:pPr>
              <a:t>21.04.2013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A8F2B3-1664-4554-8B49-229E92341FBE}" type="slidenum">
              <a:rPr lang="ru-RU"/>
              <a:pPr>
                <a:defRPr/>
              </a:pPr>
              <a:t>‹#›</a:t>
            </a:fld>
            <a:endParaRPr lang="ru-RU"/>
          </a:p>
        </p:txBody>
      </p:sp>
    </p:spTree>
    <p:extLst>
      <p:ext uri="{BB962C8B-B14F-4D97-AF65-F5344CB8AC3E}">
        <p14:creationId xmlns:p14="http://schemas.microsoft.com/office/powerpoint/2010/main" val="12618210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D7E8DEA-FE04-4D2C-9204-5FA6E48D29A9}" type="datetime1">
              <a:rPr lang="ru-RU"/>
              <a:pPr>
                <a:defRPr/>
              </a:pPr>
              <a:t>21.04.2013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25FFE5-AED6-47DC-97D0-37E871D546F0}" type="slidenum">
              <a:rPr lang="ru-RU"/>
              <a:pPr>
                <a:defRPr/>
              </a:pPr>
              <a:t>‹#›</a:t>
            </a:fld>
            <a:endParaRPr lang="ru-RU"/>
          </a:p>
        </p:txBody>
      </p:sp>
    </p:spTree>
    <p:extLst>
      <p:ext uri="{BB962C8B-B14F-4D97-AF65-F5344CB8AC3E}">
        <p14:creationId xmlns:p14="http://schemas.microsoft.com/office/powerpoint/2010/main" val="65063811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982A642-635D-40AE-B6BD-134A5EA71754}" type="datetime1">
              <a:rPr lang="ru-RU"/>
              <a:pPr>
                <a:defRPr/>
              </a:pPr>
              <a:t>21.04.2013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8080DB2-D459-4B94-A044-AD74AA392B40}" type="slidenum">
              <a:rPr lang="ru-RU"/>
              <a:pPr>
                <a:defRPr/>
              </a:pPr>
              <a:t>‹#›</a:t>
            </a:fld>
            <a:endParaRPr lang="ru-RU"/>
          </a:p>
        </p:txBody>
      </p:sp>
    </p:spTree>
    <p:extLst>
      <p:ext uri="{BB962C8B-B14F-4D97-AF65-F5344CB8AC3E}">
        <p14:creationId xmlns:p14="http://schemas.microsoft.com/office/powerpoint/2010/main" val="6037152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2CCF2F7-F935-4C54-950C-15B15342AF5C}" type="datetime1">
              <a:rPr lang="ru-RU"/>
              <a:pPr>
                <a:defRPr/>
              </a:pPr>
              <a:t>21.04.2013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B152EB2-F06D-464F-9261-96C9D8520A8D}" type="slidenum">
              <a:rPr lang="ru-RU"/>
              <a:pPr>
                <a:defRPr/>
              </a:pPr>
              <a:t>‹#›</a:t>
            </a:fld>
            <a:endParaRPr lang="ru-RU"/>
          </a:p>
        </p:txBody>
      </p:sp>
    </p:spTree>
    <p:extLst>
      <p:ext uri="{BB962C8B-B14F-4D97-AF65-F5344CB8AC3E}">
        <p14:creationId xmlns:p14="http://schemas.microsoft.com/office/powerpoint/2010/main" val="41902236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D279F27-28E8-42AB-A93E-B15DDADBD7CF}" type="datetime1">
              <a:rPr lang="ru-RU"/>
              <a:pPr>
                <a:defRPr/>
              </a:pPr>
              <a:t>21.04.2013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ECA0052-BC13-4CC1-B947-1C3A6C3A0385}" type="slidenum">
              <a:rPr lang="ru-RU"/>
              <a:pPr>
                <a:defRPr/>
              </a:pPr>
              <a:t>‹#›</a:t>
            </a:fld>
            <a:endParaRPr lang="ru-RU"/>
          </a:p>
        </p:txBody>
      </p:sp>
    </p:spTree>
    <p:extLst>
      <p:ext uri="{BB962C8B-B14F-4D97-AF65-F5344CB8AC3E}">
        <p14:creationId xmlns:p14="http://schemas.microsoft.com/office/powerpoint/2010/main" val="257821496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CAF591-4BDA-48E1-B1D4-875C48205CAA}" type="datetime1">
              <a:rPr lang="ru-RU"/>
              <a:pPr>
                <a:defRPr/>
              </a:pPr>
              <a:t>21.04.2013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632B89-83FF-41AE-AEA7-70A5E2E3BEDF}" type="slidenum">
              <a:rPr lang="ru-RU"/>
              <a:pPr>
                <a:defRPr/>
              </a:pPr>
              <a:t>‹#›</a:t>
            </a:fld>
            <a:endParaRPr lang="ru-RU"/>
          </a:p>
        </p:txBody>
      </p:sp>
    </p:spTree>
    <p:extLst>
      <p:ext uri="{BB962C8B-B14F-4D97-AF65-F5344CB8AC3E}">
        <p14:creationId xmlns:p14="http://schemas.microsoft.com/office/powerpoint/2010/main" val="417449158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3ED723B-8B7B-485C-A559-6F3A8728F4C6}" type="datetime1">
              <a:rPr lang="ru-RU"/>
              <a:pPr>
                <a:defRPr/>
              </a:pPr>
              <a:t>21.04.2013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C9C6378-0221-4DAC-B4C5-0D60F975E5A4}" type="slidenum">
              <a:rPr lang="ru-RU"/>
              <a:pPr>
                <a:defRPr/>
              </a:pPr>
              <a:t>‹#›</a:t>
            </a:fld>
            <a:endParaRPr lang="ru-RU"/>
          </a:p>
        </p:txBody>
      </p:sp>
    </p:spTree>
    <p:extLst>
      <p:ext uri="{BB962C8B-B14F-4D97-AF65-F5344CB8AC3E}">
        <p14:creationId xmlns:p14="http://schemas.microsoft.com/office/powerpoint/2010/main" val="2831011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EF0705B-D909-4BF7-9DB6-65DB503B40CC}" type="datetime1">
              <a:rPr lang="ru-RU"/>
              <a:pPr>
                <a:defRPr/>
              </a:pPr>
              <a:t>21.04.2013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9BBB38-7029-4B9F-9D3E-7D464B625F4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1052737"/>
            <a:ext cx="7772400" cy="2664295"/>
          </a:xfrm>
        </p:spPr>
        <p:txBody>
          <a:bodyPr/>
          <a:lstStyle/>
          <a:p>
            <a:r>
              <a:rPr lang="en-US" dirty="0"/>
              <a:t>«Some interesting facts about English language»</a:t>
            </a:r>
            <a:endParaRPr lang="ru-RU" dirty="0" smtClean="0"/>
          </a:p>
        </p:txBody>
      </p:sp>
      <p:sp>
        <p:nvSpPr>
          <p:cNvPr id="3" name="Подзаголовок 2"/>
          <p:cNvSpPr>
            <a:spLocks noGrp="1"/>
          </p:cNvSpPr>
          <p:nvPr>
            <p:ph type="subTitle" idx="1"/>
          </p:nvPr>
        </p:nvSpPr>
        <p:spPr>
          <a:xfrm>
            <a:off x="4139952" y="4077072"/>
            <a:ext cx="4104456" cy="1849388"/>
          </a:xfrm>
        </p:spPr>
        <p:txBody>
          <a:bodyPr rtlCol="0">
            <a:normAutofit/>
          </a:bodyPr>
          <a:lstStyle/>
          <a:p>
            <a:pPr fontAlgn="auto">
              <a:spcAft>
                <a:spcPts val="0"/>
              </a:spcAft>
              <a:buFont typeface="Arial" pitchFamily="34" charset="0"/>
              <a:buNone/>
              <a:defRPr/>
            </a:pPr>
            <a:r>
              <a:rPr lang="ru-RU" sz="2200" dirty="0" smtClean="0">
                <a:solidFill>
                  <a:schemeClr val="tx1"/>
                </a:solidFill>
              </a:rPr>
              <a:t>Выполнила: студентка 9 группы  </a:t>
            </a:r>
            <a:r>
              <a:rPr lang="en-US" sz="2200" dirty="0" smtClean="0">
                <a:solidFill>
                  <a:schemeClr val="tx1"/>
                </a:solidFill>
              </a:rPr>
              <a:t>I</a:t>
            </a:r>
            <a:r>
              <a:rPr lang="ru-RU" sz="2200" dirty="0" smtClean="0">
                <a:solidFill>
                  <a:schemeClr val="tx1"/>
                </a:solidFill>
              </a:rPr>
              <a:t> курса ГБОУ НПО «ПУ №22» </a:t>
            </a:r>
            <a:r>
              <a:rPr lang="ru-RU" sz="2200" dirty="0" err="1" smtClean="0">
                <a:solidFill>
                  <a:schemeClr val="tx1"/>
                </a:solidFill>
              </a:rPr>
              <a:t>Ситникова</a:t>
            </a:r>
            <a:r>
              <a:rPr lang="ru-RU" sz="2200" dirty="0" smtClean="0">
                <a:solidFill>
                  <a:schemeClr val="tx1"/>
                </a:solidFill>
              </a:rPr>
              <a:t> Анастасия</a:t>
            </a:r>
          </a:p>
          <a:p>
            <a:pPr fontAlgn="auto">
              <a:spcAft>
                <a:spcPts val="0"/>
              </a:spcAft>
              <a:buFont typeface="Arial" pitchFamily="34" charset="0"/>
              <a:buNone/>
              <a:defRPr/>
            </a:pPr>
            <a:r>
              <a:rPr lang="ru-RU" sz="2200" dirty="0" smtClean="0">
                <a:solidFill>
                  <a:schemeClr val="tx1"/>
                </a:solidFill>
              </a:rPr>
              <a:t>Руководитель: преподаватель английского языка Жукова М.Б.</a:t>
            </a:r>
          </a:p>
          <a:p>
            <a:pPr fontAlgn="auto">
              <a:spcAft>
                <a:spcPts val="0"/>
              </a:spcAft>
              <a:buFont typeface="Arial" pitchFamily="34" charset="0"/>
              <a:buNone/>
              <a:defRPr/>
            </a:pPr>
            <a:endParaRPr lang="ru-RU" sz="2200" dirty="0" smtClean="0">
              <a:solidFill>
                <a:schemeClr val="tx1"/>
              </a:solidFill>
            </a:endParaRPr>
          </a:p>
        </p:txBody>
      </p:sp>
      <p:pic>
        <p:nvPicPr>
          <p:cNvPr id="2052" name="Picture 4" descr="C:\Users\Мария\Downloads\487389d719ce06307aaa693d9f7808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18148"/>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en-US" dirty="0" smtClean="0"/>
              <a:t>English-speaking countries</a:t>
            </a:r>
            <a:endParaRPr lang="ru-RU" dirty="0" smtClean="0"/>
          </a:p>
        </p:txBody>
      </p:sp>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976" y="1484784"/>
            <a:ext cx="8232471" cy="4680520"/>
          </a:xfrm>
        </p:spPr>
      </p:pic>
      <p:sp>
        <p:nvSpPr>
          <p:cNvPr id="4" name="Дата 3"/>
          <p:cNvSpPr>
            <a:spLocks noGrp="1"/>
          </p:cNvSpPr>
          <p:nvPr>
            <p:ph type="dt" sz="quarter" idx="10"/>
          </p:nvPr>
        </p:nvSpPr>
        <p:spPr/>
        <p:txBody>
          <a:bodyPr/>
          <a:lstStyle/>
          <a:p>
            <a:pPr>
              <a:defRPr/>
            </a:pPr>
            <a:fld id="{842E7DB0-F391-487B-9413-418399CA2418}" type="datetime1">
              <a:rPr lang="ru-RU"/>
              <a:pPr>
                <a:defRPr/>
              </a:pPr>
              <a:t>21.04.2013</a:t>
            </a:fld>
            <a:endParaRPr lang="ru-RU"/>
          </a:p>
        </p:txBody>
      </p:sp>
      <p:sp>
        <p:nvSpPr>
          <p:cNvPr id="5" name="Номер слайда 4"/>
          <p:cNvSpPr>
            <a:spLocks noGrp="1"/>
          </p:cNvSpPr>
          <p:nvPr>
            <p:ph type="sldNum" sz="quarter" idx="12"/>
          </p:nvPr>
        </p:nvSpPr>
        <p:spPr/>
        <p:txBody>
          <a:bodyPr/>
          <a:lstStyle/>
          <a:p>
            <a:pPr>
              <a:defRPr/>
            </a:pPr>
            <a:fld id="{E0782951-DF6A-473F-903D-7445B250C4ED}" type="slidenum">
              <a:rPr lang="ru-RU"/>
              <a:pPr>
                <a:defRPr/>
              </a:pPr>
              <a:t>2</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history</a:t>
            </a:r>
            <a:endParaRPr lang="ru-RU"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2891" y="1600200"/>
            <a:ext cx="3487217" cy="4525963"/>
          </a:xfrm>
        </p:spPr>
      </p:pic>
      <p:sp>
        <p:nvSpPr>
          <p:cNvPr id="7" name="Объект 6"/>
          <p:cNvSpPr>
            <a:spLocks noGrp="1"/>
          </p:cNvSpPr>
          <p:nvPr>
            <p:ph sz="half" idx="2"/>
          </p:nvPr>
        </p:nvSpPr>
        <p:spPr>
          <a:xfrm>
            <a:off x="4427984" y="1600200"/>
            <a:ext cx="4258816" cy="4637111"/>
          </a:xfrm>
        </p:spPr>
        <p:txBody>
          <a:bodyPr/>
          <a:lstStyle/>
          <a:p>
            <a:r>
              <a:rPr lang="en-US" sz="1600" dirty="0"/>
              <a:t> </a:t>
            </a:r>
            <a:r>
              <a:rPr lang="en-US" sz="1800" dirty="0"/>
              <a:t>It's never easy to pinpoint exactly when a specific language began, but in the case of English we can at least say that there is little sense in speaking of the English language as a separate entity before the Anglo-Saxons came to Britain. </a:t>
            </a:r>
            <a:r>
              <a:rPr lang="en-US" sz="1800" dirty="0" smtClean="0"/>
              <a:t> </a:t>
            </a:r>
            <a:r>
              <a:rPr lang="en-US" sz="1800" dirty="0"/>
              <a:t>Germanic invaders came and settled in Britain from the north-western coastline of continental Europe in the fifth and sixth centuries. The invaders all spoke a language that was Germanic (related to what emerged as Dutch, Frisian, German and the Scandinavian languages, and to Gothic), but we'll probably never know how different their speech was from that of their continental </a:t>
            </a:r>
            <a:r>
              <a:rPr lang="en-US" sz="1800" dirty="0" err="1"/>
              <a:t>neighbours</a:t>
            </a:r>
            <a:r>
              <a:rPr lang="en-US" sz="1800" dirty="0"/>
              <a:t>. </a:t>
            </a:r>
            <a:endParaRPr lang="ru-RU" sz="1800" dirty="0"/>
          </a:p>
        </p:txBody>
      </p:sp>
      <p:sp>
        <p:nvSpPr>
          <p:cNvPr id="4" name="Дата 3"/>
          <p:cNvSpPr>
            <a:spLocks noGrp="1"/>
          </p:cNvSpPr>
          <p:nvPr>
            <p:ph type="dt" sz="half" idx="10"/>
          </p:nvPr>
        </p:nvSpPr>
        <p:spPr/>
        <p:txBody>
          <a:bodyPr/>
          <a:lstStyle/>
          <a:p>
            <a:pPr>
              <a:defRPr/>
            </a:pPr>
            <a:fld id="{96FE62FD-94D1-4E9E-9459-903503587ED1}" type="datetime1">
              <a:rPr lang="ru-RU" smtClean="0"/>
              <a:pPr>
                <a:defRPr/>
              </a:pPr>
              <a:t>21.04.2013</a:t>
            </a:fld>
            <a:endParaRPr lang="ru-RU"/>
          </a:p>
        </p:txBody>
      </p:sp>
      <p:sp>
        <p:nvSpPr>
          <p:cNvPr id="5" name="Номер слайда 4"/>
          <p:cNvSpPr>
            <a:spLocks noGrp="1"/>
          </p:cNvSpPr>
          <p:nvPr>
            <p:ph type="sldNum" sz="quarter" idx="12"/>
          </p:nvPr>
        </p:nvSpPr>
        <p:spPr/>
        <p:txBody>
          <a:bodyPr/>
          <a:lstStyle/>
          <a:p>
            <a:pPr>
              <a:defRPr/>
            </a:pPr>
            <a:fld id="{8A3DA140-E71C-4D2A-8022-0A5C1351B16A}" type="slidenum">
              <a:rPr lang="ru-RU" smtClean="0"/>
              <a:pPr>
                <a:defRPr/>
              </a:pPr>
              <a:t>3</a:t>
            </a:fld>
            <a:endParaRPr lang="ru-RU"/>
          </a:p>
        </p:txBody>
      </p:sp>
    </p:spTree>
    <p:extLst>
      <p:ext uri="{BB962C8B-B14F-4D97-AF65-F5344CB8AC3E}">
        <p14:creationId xmlns:p14="http://schemas.microsoft.com/office/powerpoint/2010/main" val="42081113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It’s interesting to know…</a:t>
            </a:r>
            <a:endParaRPr lang="ru-RU"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2816"/>
            <a:ext cx="4038600" cy="3604840"/>
          </a:xfrm>
        </p:spPr>
      </p:pic>
      <p:sp>
        <p:nvSpPr>
          <p:cNvPr id="10" name="Объект 9"/>
          <p:cNvSpPr>
            <a:spLocks noGrp="1"/>
          </p:cNvSpPr>
          <p:nvPr>
            <p:ph sz="half" idx="2"/>
          </p:nvPr>
        </p:nvSpPr>
        <p:spPr>
          <a:xfrm>
            <a:off x="5292080" y="1772816"/>
            <a:ext cx="3394720" cy="4353347"/>
          </a:xfrm>
        </p:spPr>
        <p:txBody>
          <a:bodyPr/>
          <a:lstStyle/>
          <a:p>
            <a:pPr marL="0" indent="0">
              <a:buNone/>
            </a:pPr>
            <a:r>
              <a:rPr lang="en-US" sz="4000" dirty="0" smtClean="0"/>
              <a:t>1. Chinese</a:t>
            </a:r>
          </a:p>
          <a:p>
            <a:pPr marL="0" indent="0">
              <a:buNone/>
            </a:pPr>
            <a:r>
              <a:rPr lang="en-US" sz="4000" dirty="0" smtClean="0"/>
              <a:t>2. Spanish</a:t>
            </a:r>
          </a:p>
          <a:p>
            <a:pPr marL="0" indent="0">
              <a:buNone/>
            </a:pPr>
            <a:r>
              <a:rPr lang="en-US" sz="4000" dirty="0" smtClean="0"/>
              <a:t>3. English</a:t>
            </a:r>
            <a:endParaRPr lang="ru-RU" sz="4000" dirty="0"/>
          </a:p>
        </p:txBody>
      </p:sp>
      <p:sp>
        <p:nvSpPr>
          <p:cNvPr id="4" name="Дата 3"/>
          <p:cNvSpPr>
            <a:spLocks noGrp="1"/>
          </p:cNvSpPr>
          <p:nvPr>
            <p:ph type="dt" sz="half" idx="10"/>
          </p:nvPr>
        </p:nvSpPr>
        <p:spPr/>
        <p:txBody>
          <a:bodyPr/>
          <a:lstStyle/>
          <a:p>
            <a:pPr>
              <a:defRPr/>
            </a:pPr>
            <a:fld id="{96FE62FD-94D1-4E9E-9459-903503587ED1}" type="datetime1">
              <a:rPr lang="ru-RU" smtClean="0"/>
              <a:pPr>
                <a:defRPr/>
              </a:pPr>
              <a:t>21.04.2013</a:t>
            </a:fld>
            <a:endParaRPr lang="ru-RU"/>
          </a:p>
        </p:txBody>
      </p:sp>
      <p:sp>
        <p:nvSpPr>
          <p:cNvPr id="5" name="Номер слайда 4"/>
          <p:cNvSpPr>
            <a:spLocks noGrp="1"/>
          </p:cNvSpPr>
          <p:nvPr>
            <p:ph type="sldNum" sz="quarter" idx="12"/>
          </p:nvPr>
        </p:nvSpPr>
        <p:spPr/>
        <p:txBody>
          <a:bodyPr/>
          <a:lstStyle/>
          <a:p>
            <a:pPr>
              <a:defRPr/>
            </a:pPr>
            <a:fld id="{8A3DA140-E71C-4D2A-8022-0A5C1351B16A}" type="slidenum">
              <a:rPr lang="ru-RU" smtClean="0"/>
              <a:pPr>
                <a:defRPr/>
              </a:pPr>
              <a:t>4</a:t>
            </a:fld>
            <a:endParaRPr lang="ru-RU"/>
          </a:p>
        </p:txBody>
      </p:sp>
    </p:spTree>
    <p:extLst>
      <p:ext uri="{BB962C8B-B14F-4D97-AF65-F5344CB8AC3E}">
        <p14:creationId xmlns:p14="http://schemas.microsoft.com/office/powerpoint/2010/main" val="248256148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628800"/>
            <a:ext cx="3858970" cy="4392488"/>
          </a:xfrm>
        </p:spPr>
      </p:pic>
      <p:graphicFrame>
        <p:nvGraphicFramePr>
          <p:cNvPr id="8" name="Объект 7"/>
          <p:cNvGraphicFramePr>
            <a:graphicFrameLocks noGrp="1"/>
          </p:cNvGraphicFramePr>
          <p:nvPr>
            <p:ph sz="half" idx="2"/>
            <p:extLst>
              <p:ext uri="{D42A27DB-BD31-4B8C-83A1-F6EECF244321}">
                <p14:modId xmlns:p14="http://schemas.microsoft.com/office/powerpoint/2010/main" val="3616969224"/>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Дата 4"/>
          <p:cNvSpPr>
            <a:spLocks noGrp="1"/>
          </p:cNvSpPr>
          <p:nvPr>
            <p:ph type="dt" sz="half" idx="10"/>
          </p:nvPr>
        </p:nvSpPr>
        <p:spPr/>
        <p:txBody>
          <a:bodyPr/>
          <a:lstStyle/>
          <a:p>
            <a:pPr>
              <a:defRPr/>
            </a:pPr>
            <a:fld id="{1D7E8DEA-FE04-4D2C-9204-5FA6E48D29A9}" type="datetime1">
              <a:rPr lang="ru-RU" smtClean="0"/>
              <a:pPr>
                <a:defRPr/>
              </a:pPr>
              <a:t>21.04.2013</a:t>
            </a:fld>
            <a:endParaRPr lang="ru-RU"/>
          </a:p>
        </p:txBody>
      </p:sp>
      <p:sp>
        <p:nvSpPr>
          <p:cNvPr id="6" name="Номер слайда 5"/>
          <p:cNvSpPr>
            <a:spLocks noGrp="1"/>
          </p:cNvSpPr>
          <p:nvPr>
            <p:ph type="sldNum" sz="quarter" idx="12"/>
          </p:nvPr>
        </p:nvSpPr>
        <p:spPr/>
        <p:txBody>
          <a:bodyPr/>
          <a:lstStyle/>
          <a:p>
            <a:pPr>
              <a:defRPr/>
            </a:pPr>
            <a:fld id="{B525FFE5-AED6-47DC-97D0-37E871D546F0}" type="slidenum">
              <a:rPr lang="ru-RU" smtClean="0"/>
              <a:pPr>
                <a:defRPr/>
              </a:pPr>
              <a:t>5</a:t>
            </a:fld>
            <a:endParaRPr lang="ru-RU"/>
          </a:p>
        </p:txBody>
      </p:sp>
    </p:spTree>
    <p:extLst>
      <p:ext uri="{BB962C8B-B14F-4D97-AF65-F5344CB8AC3E}">
        <p14:creationId xmlns:p14="http://schemas.microsoft.com/office/powerpoint/2010/main" val="198618929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The more and the most….</a:t>
            </a:r>
            <a:endParaRPr lang="ru-RU" dirty="0"/>
          </a:p>
        </p:txBody>
      </p:sp>
      <p:sp>
        <p:nvSpPr>
          <p:cNvPr id="3" name="Объект 2"/>
          <p:cNvSpPr>
            <a:spLocks noGrp="1"/>
          </p:cNvSpPr>
          <p:nvPr>
            <p:ph idx="1"/>
          </p:nvPr>
        </p:nvSpPr>
        <p:spPr/>
        <p:txBody>
          <a:bodyPr/>
          <a:lstStyle/>
          <a:p>
            <a:r>
              <a:rPr lang="en-US" sz="3100" i="1" dirty="0" smtClean="0"/>
              <a:t>P</a:t>
            </a:r>
            <a:r>
              <a:rPr lang="ru-RU" sz="3100" i="1" dirty="0" err="1" smtClean="0"/>
              <a:t>neumonoultramicroscopicsilicovolcanoconiosis</a:t>
            </a:r>
            <a:endParaRPr lang="en-US" sz="3100" i="1" dirty="0" smtClean="0"/>
          </a:p>
          <a:p>
            <a:r>
              <a:rPr lang="en-US" sz="3100" i="1" dirty="0" smtClean="0"/>
              <a:t>Set</a:t>
            </a:r>
          </a:p>
          <a:p>
            <a:r>
              <a:rPr lang="en-US" sz="3100" i="1" dirty="0" err="1" smtClean="0"/>
              <a:t>Ee</a:t>
            </a:r>
            <a:r>
              <a:rPr lang="en-US" sz="3100" i="1" dirty="0" smtClean="0"/>
              <a:t> ………….</a:t>
            </a:r>
            <a:r>
              <a:rPr lang="en-US" sz="3100" i="1" dirty="0" err="1" smtClean="0"/>
              <a:t>Qq</a:t>
            </a:r>
            <a:endParaRPr lang="en-US" sz="3100" i="1" dirty="0" smtClean="0"/>
          </a:p>
          <a:p>
            <a:r>
              <a:rPr lang="en-US" sz="3100" i="1" dirty="0" smtClean="0"/>
              <a:t>town, bad, gold, apple</a:t>
            </a:r>
          </a:p>
          <a:p>
            <a:endParaRPr lang="ru-RU" sz="3100" dirty="0"/>
          </a:p>
        </p:txBody>
      </p:sp>
      <p:sp>
        <p:nvSpPr>
          <p:cNvPr id="5" name="Дата 4"/>
          <p:cNvSpPr>
            <a:spLocks noGrp="1"/>
          </p:cNvSpPr>
          <p:nvPr>
            <p:ph type="dt" sz="half" idx="10"/>
          </p:nvPr>
        </p:nvSpPr>
        <p:spPr/>
        <p:txBody>
          <a:bodyPr/>
          <a:lstStyle/>
          <a:p>
            <a:pPr>
              <a:defRPr/>
            </a:pPr>
            <a:fld id="{1D7E8DEA-FE04-4D2C-9204-5FA6E48D29A9}" type="datetime1">
              <a:rPr lang="ru-RU" smtClean="0"/>
              <a:pPr>
                <a:defRPr/>
              </a:pPr>
              <a:t>21.04.2013</a:t>
            </a:fld>
            <a:endParaRPr lang="ru-RU"/>
          </a:p>
        </p:txBody>
      </p:sp>
      <p:sp>
        <p:nvSpPr>
          <p:cNvPr id="6" name="Номер слайда 5"/>
          <p:cNvSpPr>
            <a:spLocks noGrp="1"/>
          </p:cNvSpPr>
          <p:nvPr>
            <p:ph type="sldNum" sz="quarter" idx="12"/>
          </p:nvPr>
        </p:nvSpPr>
        <p:spPr/>
        <p:txBody>
          <a:bodyPr/>
          <a:lstStyle/>
          <a:p>
            <a:pPr>
              <a:defRPr/>
            </a:pPr>
            <a:fld id="{B525FFE5-AED6-47DC-97D0-37E871D546F0}" type="slidenum">
              <a:rPr lang="ru-RU" smtClean="0"/>
              <a:pPr>
                <a:defRPr/>
              </a:pPr>
              <a:t>6</a:t>
            </a:fld>
            <a:endParaRPr lang="ru-RU"/>
          </a:p>
        </p:txBody>
      </p:sp>
      <p:pic>
        <p:nvPicPr>
          <p:cNvPr id="16386" name="Picture 2" descr="C:\Users\Мария\Downloads\63e5f0f0771794842fb415888b932039thumb519x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368" y="3957924"/>
            <a:ext cx="3104768" cy="232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486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more and the most…</a:t>
            </a:r>
            <a:endParaRPr lang="ru-RU" dirty="0"/>
          </a:p>
        </p:txBody>
      </p:sp>
      <p:sp>
        <p:nvSpPr>
          <p:cNvPr id="3" name="Объект 2"/>
          <p:cNvSpPr>
            <a:spLocks noGrp="1"/>
          </p:cNvSpPr>
          <p:nvPr>
            <p:ph idx="1"/>
          </p:nvPr>
        </p:nvSpPr>
        <p:spPr/>
        <p:txBody>
          <a:bodyPr/>
          <a:lstStyle/>
          <a:p>
            <a:r>
              <a:rPr lang="ru-RU" i="1" dirty="0"/>
              <a:t>«</a:t>
            </a:r>
            <a:r>
              <a:rPr lang="ru-RU" i="1" dirty="0" err="1"/>
              <a:t>The</a:t>
            </a:r>
            <a:r>
              <a:rPr lang="ru-RU" i="1" dirty="0"/>
              <a:t> </a:t>
            </a:r>
            <a:r>
              <a:rPr lang="ru-RU" i="1" dirty="0" err="1"/>
              <a:t>quick</a:t>
            </a:r>
            <a:r>
              <a:rPr lang="ru-RU" i="1" dirty="0"/>
              <a:t> </a:t>
            </a:r>
            <a:r>
              <a:rPr lang="ru-RU" i="1" dirty="0" err="1"/>
              <a:t>brown</a:t>
            </a:r>
            <a:r>
              <a:rPr lang="ru-RU" i="1" dirty="0"/>
              <a:t> </a:t>
            </a:r>
            <a:r>
              <a:rPr lang="ru-RU" i="1" dirty="0" err="1"/>
              <a:t>fox</a:t>
            </a:r>
            <a:r>
              <a:rPr lang="ru-RU" i="1" dirty="0"/>
              <a:t> </a:t>
            </a:r>
            <a:r>
              <a:rPr lang="ru-RU" i="1" dirty="0" err="1"/>
              <a:t>jumps</a:t>
            </a:r>
            <a:r>
              <a:rPr lang="ru-RU" i="1" dirty="0"/>
              <a:t> </a:t>
            </a:r>
            <a:r>
              <a:rPr lang="ru-RU" i="1" dirty="0" err="1"/>
              <a:t>over</a:t>
            </a:r>
            <a:r>
              <a:rPr lang="ru-RU" i="1" dirty="0"/>
              <a:t> </a:t>
            </a:r>
            <a:r>
              <a:rPr lang="ru-RU" i="1" dirty="0" err="1"/>
              <a:t>the</a:t>
            </a:r>
            <a:r>
              <a:rPr lang="ru-RU" i="1" dirty="0"/>
              <a:t>  </a:t>
            </a:r>
            <a:r>
              <a:rPr lang="ru-RU" i="1" dirty="0" err="1"/>
              <a:t>lazy</a:t>
            </a:r>
            <a:r>
              <a:rPr lang="ru-RU" i="1" dirty="0"/>
              <a:t> </a:t>
            </a:r>
            <a:r>
              <a:rPr lang="ru-RU" i="1" dirty="0" err="1"/>
              <a:t>dog</a:t>
            </a:r>
            <a:r>
              <a:rPr lang="ru-RU" i="1" dirty="0"/>
              <a:t>»</a:t>
            </a:r>
            <a:r>
              <a:rPr lang="ru-RU" dirty="0"/>
              <a:t> </a:t>
            </a:r>
            <a:endParaRPr lang="en-US" dirty="0" smtClean="0"/>
          </a:p>
          <a:p>
            <a:r>
              <a:rPr lang="ru-RU" i="1" dirty="0" err="1"/>
              <a:t>kayak</a:t>
            </a:r>
            <a:r>
              <a:rPr lang="ru-RU" dirty="0"/>
              <a:t> (байдарка), </a:t>
            </a:r>
            <a:r>
              <a:rPr lang="ru-RU" i="1" dirty="0" err="1"/>
              <a:t>level</a:t>
            </a:r>
            <a:r>
              <a:rPr lang="ru-RU" dirty="0"/>
              <a:t> (уровень), </a:t>
            </a:r>
            <a:r>
              <a:rPr lang="ru-RU" i="1" dirty="0" err="1"/>
              <a:t>racecar</a:t>
            </a:r>
            <a:r>
              <a:rPr lang="ru-RU" dirty="0"/>
              <a:t> (гоночная машина</a:t>
            </a:r>
            <a:r>
              <a:rPr lang="ru-RU" dirty="0" smtClean="0"/>
              <a:t>).</a:t>
            </a:r>
            <a:endParaRPr lang="en-US" dirty="0" smtClean="0"/>
          </a:p>
          <a:p>
            <a:endParaRPr lang="ru-RU" dirty="0"/>
          </a:p>
        </p:txBody>
      </p:sp>
      <p:sp>
        <p:nvSpPr>
          <p:cNvPr id="4" name="Дата 3"/>
          <p:cNvSpPr>
            <a:spLocks noGrp="1"/>
          </p:cNvSpPr>
          <p:nvPr>
            <p:ph type="dt" sz="half" idx="10"/>
          </p:nvPr>
        </p:nvSpPr>
        <p:spPr/>
        <p:txBody>
          <a:bodyPr/>
          <a:lstStyle/>
          <a:p>
            <a:pPr>
              <a:defRPr/>
            </a:pPr>
            <a:fld id="{96FE62FD-94D1-4E9E-9459-903503587ED1}" type="datetime1">
              <a:rPr lang="ru-RU" smtClean="0"/>
              <a:pPr>
                <a:defRPr/>
              </a:pPr>
              <a:t>21.04.2013</a:t>
            </a:fld>
            <a:endParaRPr lang="ru-RU"/>
          </a:p>
        </p:txBody>
      </p:sp>
      <p:sp>
        <p:nvSpPr>
          <p:cNvPr id="5" name="Номер слайда 4"/>
          <p:cNvSpPr>
            <a:spLocks noGrp="1"/>
          </p:cNvSpPr>
          <p:nvPr>
            <p:ph type="sldNum" sz="quarter" idx="12"/>
          </p:nvPr>
        </p:nvSpPr>
        <p:spPr/>
        <p:txBody>
          <a:bodyPr/>
          <a:lstStyle/>
          <a:p>
            <a:pPr>
              <a:defRPr/>
            </a:pPr>
            <a:fld id="{8A3DA140-E71C-4D2A-8022-0A5C1351B16A}" type="slidenum">
              <a:rPr lang="ru-RU" smtClean="0"/>
              <a:pPr>
                <a:defRPr/>
              </a:pPr>
              <a:t>7</a:t>
            </a:fld>
            <a:endParaRPr lang="ru-RU"/>
          </a:p>
        </p:txBody>
      </p:sp>
      <p:pic>
        <p:nvPicPr>
          <p:cNvPr id="17410" name="Picture 2" descr="C:\Users\Мария\Downloads\13538643_w640_h640_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851446"/>
            <a:ext cx="3816424" cy="262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8102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word of decade</a:t>
            </a:r>
            <a:endParaRPr lang="ru-RU" dirty="0"/>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268760"/>
            <a:ext cx="5159755" cy="3434462"/>
          </a:xfrm>
        </p:spPr>
      </p:pic>
      <p:pic>
        <p:nvPicPr>
          <p:cNvPr id="9" name="Объект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3861048"/>
            <a:ext cx="4038600" cy="2389002"/>
          </a:xfrm>
        </p:spPr>
      </p:pic>
      <p:sp>
        <p:nvSpPr>
          <p:cNvPr id="4" name="Дата 3"/>
          <p:cNvSpPr>
            <a:spLocks noGrp="1"/>
          </p:cNvSpPr>
          <p:nvPr>
            <p:ph type="dt" sz="half" idx="10"/>
          </p:nvPr>
        </p:nvSpPr>
        <p:spPr/>
        <p:txBody>
          <a:bodyPr/>
          <a:lstStyle/>
          <a:p>
            <a:pPr>
              <a:defRPr/>
            </a:pPr>
            <a:fld id="{96FE62FD-94D1-4E9E-9459-903503587ED1}" type="datetime1">
              <a:rPr lang="ru-RU" smtClean="0"/>
              <a:pPr>
                <a:defRPr/>
              </a:pPr>
              <a:t>21.04.2013</a:t>
            </a:fld>
            <a:endParaRPr lang="ru-RU"/>
          </a:p>
        </p:txBody>
      </p:sp>
      <p:sp>
        <p:nvSpPr>
          <p:cNvPr id="5" name="Номер слайда 4"/>
          <p:cNvSpPr>
            <a:spLocks noGrp="1"/>
          </p:cNvSpPr>
          <p:nvPr>
            <p:ph type="sldNum" sz="quarter" idx="12"/>
          </p:nvPr>
        </p:nvSpPr>
        <p:spPr/>
        <p:txBody>
          <a:bodyPr/>
          <a:lstStyle/>
          <a:p>
            <a:pPr>
              <a:defRPr/>
            </a:pPr>
            <a:fld id="{8A3DA140-E71C-4D2A-8022-0A5C1351B16A}" type="slidenum">
              <a:rPr lang="ru-RU" smtClean="0"/>
              <a:pPr>
                <a:defRPr/>
              </a:pPr>
              <a:t>8</a:t>
            </a:fld>
            <a:endParaRPr lang="ru-RU" dirty="0"/>
          </a:p>
        </p:txBody>
      </p:sp>
    </p:spTree>
    <p:extLst>
      <p:ext uri="{BB962C8B-B14F-4D97-AF65-F5344CB8AC3E}">
        <p14:creationId xmlns:p14="http://schemas.microsoft.com/office/powerpoint/2010/main" val="23275153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smtClean="0"/>
              <a:t>Thank you for attention!</a:t>
            </a:r>
            <a:endParaRPr lang="ru-RU" dirty="0"/>
          </a:p>
        </p:txBody>
      </p:sp>
      <p:sp>
        <p:nvSpPr>
          <p:cNvPr id="12" name="Объект 11"/>
          <p:cNvSpPr>
            <a:spLocks noGrp="1"/>
          </p:cNvSpPr>
          <p:nvPr>
            <p:ph idx="1"/>
          </p:nvPr>
        </p:nvSpPr>
        <p:spPr>
          <a:xfrm>
            <a:off x="4283968" y="3140969"/>
            <a:ext cx="1008112" cy="2376264"/>
          </a:xfrm>
        </p:spPr>
        <p:txBody>
          <a:bodyPr/>
          <a:lstStyle/>
          <a:p>
            <a:endParaRPr lang="ru-RU" dirty="0"/>
          </a:p>
        </p:txBody>
      </p:sp>
      <p:sp>
        <p:nvSpPr>
          <p:cNvPr id="5" name="Дата 4"/>
          <p:cNvSpPr>
            <a:spLocks noGrp="1"/>
          </p:cNvSpPr>
          <p:nvPr>
            <p:ph type="dt" sz="half" idx="10"/>
          </p:nvPr>
        </p:nvSpPr>
        <p:spPr/>
        <p:txBody>
          <a:bodyPr/>
          <a:lstStyle/>
          <a:p>
            <a:pPr>
              <a:defRPr/>
            </a:pPr>
            <a:fld id="{1D7E8DEA-FE04-4D2C-9204-5FA6E48D29A9}" type="datetime1">
              <a:rPr lang="ru-RU" smtClean="0"/>
              <a:pPr>
                <a:defRPr/>
              </a:pPr>
              <a:t>21.04.2013</a:t>
            </a:fld>
            <a:endParaRPr lang="ru-RU"/>
          </a:p>
        </p:txBody>
      </p:sp>
      <p:sp>
        <p:nvSpPr>
          <p:cNvPr id="6" name="Номер слайда 5"/>
          <p:cNvSpPr>
            <a:spLocks noGrp="1"/>
          </p:cNvSpPr>
          <p:nvPr>
            <p:ph type="sldNum" sz="quarter" idx="12"/>
          </p:nvPr>
        </p:nvSpPr>
        <p:spPr/>
        <p:txBody>
          <a:bodyPr/>
          <a:lstStyle/>
          <a:p>
            <a:pPr>
              <a:defRPr/>
            </a:pPr>
            <a:fld id="{B525FFE5-AED6-47DC-97D0-37E871D546F0}" type="slidenum">
              <a:rPr lang="ru-RU" smtClean="0"/>
              <a:pPr>
                <a:defRPr/>
              </a:pPr>
              <a:t>9</a:t>
            </a:fld>
            <a:endParaRPr lang="ru-RU"/>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5089586" cy="493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47515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Ин. яз.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Ин. яз.2</Template>
  <TotalTime>99</TotalTime>
  <Words>111</Words>
  <Application>Microsoft Office PowerPoint</Application>
  <PresentationFormat>Экран (4:3)</PresentationFormat>
  <Paragraphs>37</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Calibri</vt:lpstr>
      <vt:lpstr>Arial</vt:lpstr>
      <vt:lpstr>Ин. яз.2</vt:lpstr>
      <vt:lpstr>«Some interesting facts about English language»</vt:lpstr>
      <vt:lpstr>English-speaking countries</vt:lpstr>
      <vt:lpstr>The history</vt:lpstr>
      <vt:lpstr>It’s interesting to know…</vt:lpstr>
      <vt:lpstr>Презентация PowerPoint</vt:lpstr>
      <vt:lpstr>The more and the most….</vt:lpstr>
      <vt:lpstr>The more and the most…</vt:lpstr>
      <vt:lpstr>The word of decade</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interesting facts about English language»</dc:title>
  <dc:creator>Мария</dc:creator>
  <dc:description>http://aida.ucoz.ru</dc:description>
  <cp:lastModifiedBy>Мария</cp:lastModifiedBy>
  <cp:revision>7</cp:revision>
  <dcterms:created xsi:type="dcterms:W3CDTF">2013-04-21T13:05:48Z</dcterms:created>
  <dcterms:modified xsi:type="dcterms:W3CDTF">2013-04-21T14:45:10Z</dcterms:modified>
  <cp:category>шаблоны к Powerpoint</cp:category>
</cp:coreProperties>
</file>