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2886" y="-76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0704-4BFB-4F18-BF08-13C6D7189A4C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2F88-E6E4-4DA5-AD20-B90873B72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53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0704-4BFB-4F18-BF08-13C6D7189A4C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2F88-E6E4-4DA5-AD20-B90873B72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46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0704-4BFB-4F18-BF08-13C6D7189A4C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2F88-E6E4-4DA5-AD20-B90873B72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5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0704-4BFB-4F18-BF08-13C6D7189A4C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2F88-E6E4-4DA5-AD20-B90873B72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09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0704-4BFB-4F18-BF08-13C6D7189A4C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2F88-E6E4-4DA5-AD20-B90873B72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60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0704-4BFB-4F18-BF08-13C6D7189A4C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2F88-E6E4-4DA5-AD20-B90873B72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7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0704-4BFB-4F18-BF08-13C6D7189A4C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2F88-E6E4-4DA5-AD20-B90873B72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69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0704-4BFB-4F18-BF08-13C6D7189A4C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2F88-E6E4-4DA5-AD20-B90873B72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39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0704-4BFB-4F18-BF08-13C6D7189A4C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2F88-E6E4-4DA5-AD20-B90873B72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54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0704-4BFB-4F18-BF08-13C6D7189A4C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2F88-E6E4-4DA5-AD20-B90873B72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83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0704-4BFB-4F18-BF08-13C6D7189A4C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2F88-E6E4-4DA5-AD20-B90873B72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36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B0704-4BFB-4F18-BF08-13C6D7189A4C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12F88-E6E4-4DA5-AD20-B90873B72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40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827586"/>
            <a:ext cx="5829300" cy="2592287"/>
          </a:xfrm>
        </p:spPr>
        <p:txBody>
          <a:bodyPr/>
          <a:lstStyle/>
          <a:p>
            <a:r>
              <a:rPr lang="ru-RU" dirty="0" smtClean="0"/>
              <a:t>Внеклассное мероприятие по геометрии в 11 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ТЕЛА ВРАЩЕНИЯ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28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395536"/>
            <a:ext cx="6172200" cy="83529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342900" y="8892480"/>
            <a:ext cx="6172200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Эйсерт\Desktop\г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4915" cy="916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071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Эйсерт\Desktop\г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" y="1"/>
            <a:ext cx="664870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2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Эйсерт\Desktop\г3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9" t="3686" b="2821"/>
          <a:stretch/>
        </p:blipFill>
        <p:spPr bwMode="auto">
          <a:xfrm>
            <a:off x="345596" y="191103"/>
            <a:ext cx="6227379" cy="879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737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Эйсерт\Desktop\г4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/>
          <a:stretch/>
        </p:blipFill>
        <p:spPr bwMode="auto">
          <a:xfrm>
            <a:off x="404664" y="-34903"/>
            <a:ext cx="6047797" cy="928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9549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Внеклассное мероприятие по геометрии в 11 классе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 по геометрии в 11 классе</dc:title>
  <dc:creator>Эйсерт</dc:creator>
  <cp:lastModifiedBy>Эйсерт</cp:lastModifiedBy>
  <cp:revision>3</cp:revision>
  <dcterms:created xsi:type="dcterms:W3CDTF">2014-07-14T18:11:32Z</dcterms:created>
  <dcterms:modified xsi:type="dcterms:W3CDTF">2014-07-14T18:34:57Z</dcterms:modified>
</cp:coreProperties>
</file>