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7" r:id="rId6"/>
    <p:sldId id="263" r:id="rId7"/>
    <p:sldId id="264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F714-7B4E-41AF-BDEC-6CB6FA229375}" type="datetimeFigureOut">
              <a:rPr lang="ru-RU" smtClean="0"/>
              <a:pPr/>
              <a:t>28.07.2014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3A973-5058-44DC-8C56-6E6FF7A50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600" dirty="0" smtClean="0"/>
              <a:t>Вычисление количества информации</a:t>
            </a:r>
            <a:r>
              <a:rPr lang="ru-RU" sz="40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764860" cy="1296144"/>
          </a:xfrm>
          <a:prstGeom prst="cloudCallout">
            <a:avLst>
              <a:gd name="adj1" fmla="val -170980"/>
              <a:gd name="adj2" fmla="val 33556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А</a:t>
            </a:r>
            <a:r>
              <a:rPr lang="en-US" sz="4400" b="1" dirty="0" smtClean="0">
                <a:solidFill>
                  <a:srgbClr val="FFC000"/>
                </a:solidFill>
              </a:rPr>
              <a:t>11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некоторой стране автомобильный номер длиной 5 символов составляют из заглавных букв (задействовано 28 различных букв) и десятичных цифр в любом порядке.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Каждый такой номер в компьютерной программе записывается минимально возможным и одинаковым целым количеством байтов (при этом используют посимвольное кодирование и все символы кодируются одинаковым и минимально возможным количеством битов).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Определите объём памяти, отводимый этой программой для записи 70 номеров.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140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280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210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350 байт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/>
              <a:t>Решение. </a:t>
            </a:r>
            <a:endParaRPr lang="en-US" sz="2400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Согласно условию, в номере могут быть использованы 10 цифр (0..9) и 28 букв, всего 10 + 28 = 38 символов. Известно, что с помощью N бит можно закодировать 2N различных символов. Поскольку 25 &lt; 38 &lt; 26, то для записи каждого из 38 символов необходимо 6 бит.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Для хранения всех 5 символов номера нужно 5 * 6 = 30 бит, а т. к. для записи используется целое число байт, то берём ближайшее не меньшее значение, кратное восьми, это число 32 = 4 * 8 бит (4 байта).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Тогда 70 номеров занимают 4 * 70 = 280 байт.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Правильный ответ указан под номером 2.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</a:t>
            </a:r>
            <a:r>
              <a:rPr lang="en-US" sz="2400" dirty="0" smtClean="0"/>
              <a:t>2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некоторой стране проживает 1000 человек. Индивидуальные номера налогоплательщиков</a:t>
            </a:r>
            <a:r>
              <a:rPr lang="en-US" sz="2400" dirty="0" smtClean="0"/>
              <a:t> </a:t>
            </a:r>
            <a:r>
              <a:rPr lang="ru-RU" sz="2400" dirty="0" smtClean="0"/>
              <a:t>-</a:t>
            </a:r>
            <a:r>
              <a:rPr lang="en-US" sz="2400" dirty="0" smtClean="0"/>
              <a:t> </a:t>
            </a:r>
            <a:r>
              <a:rPr lang="ru-RU" sz="2400" dirty="0" smtClean="0"/>
              <a:t>физических лиц в этой стране содержат только цифры 0, 1, 2 и 3. Каково минимальное количество разрядов в ИНН в этой стране, если различные между собой номера имеют абсолютно все жители?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4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5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9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10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/>
              <a:t>Решение. </a:t>
            </a:r>
            <a:endParaRPr lang="en-US" sz="2400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Мы используем 4-х разрядную систему для кодирования 1000 номеров. Тут просто нужно перевести число 1000</a:t>
            </a:r>
            <a:r>
              <a:rPr lang="ru-RU" sz="2400" baseline="-25000" dirty="0" smtClean="0"/>
              <a:t>10 </a:t>
            </a:r>
            <a:r>
              <a:rPr lang="ru-RU" sz="2400" dirty="0" smtClean="0"/>
              <a:t>в систему с основанием 4 и посчитать кол-во разрядов:</a:t>
            </a:r>
            <a:endParaRPr lang="ru-RU" sz="2400" baseline="-25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33220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=1000</a:t>
            </a:r>
            <a:r>
              <a:rPr lang="ru-RU" sz="2400" baseline="-25000" dirty="0" smtClean="0"/>
              <a:t>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Видно, что нам потребуется 5 разрядов.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/>
              <a:t>Решение2. </a:t>
            </a:r>
            <a:endParaRPr lang="en-US" sz="2400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Можно решить так: </a:t>
            </a:r>
            <a:r>
              <a:rPr lang="en-US" sz="2400" dirty="0" smtClean="0"/>
              <a:t>4</a:t>
            </a:r>
            <a:r>
              <a:rPr lang="ru-RU" sz="2400" baseline="30000" dirty="0" smtClean="0"/>
              <a:t>4</a:t>
            </a:r>
            <a:r>
              <a:rPr lang="en-US" sz="2400" dirty="0" smtClean="0"/>
              <a:t>&lt;1000&lt;4</a:t>
            </a:r>
            <a:r>
              <a:rPr lang="en-US" sz="2400" baseline="30000" dirty="0" smtClean="0"/>
              <a:t>5</a:t>
            </a:r>
            <a:r>
              <a:rPr lang="ru-RU" sz="2400" dirty="0" smtClean="0"/>
              <a:t>, где 4 – основание системы, 4 и 5 это количество разрядов, а </a:t>
            </a:r>
            <a:r>
              <a:rPr lang="en-US" sz="2400" dirty="0" smtClean="0"/>
              <a:t>4</a:t>
            </a:r>
            <a:r>
              <a:rPr lang="ru-RU" sz="2400" baseline="30000" dirty="0" smtClean="0"/>
              <a:t>4 </a:t>
            </a:r>
            <a:r>
              <a:rPr lang="ru-RU" sz="2400" dirty="0" smtClean="0"/>
              <a:t>и </a:t>
            </a:r>
            <a:r>
              <a:rPr lang="en-US" sz="2400" dirty="0" smtClean="0"/>
              <a:t>4</a:t>
            </a:r>
            <a:r>
              <a:rPr lang="en-US" sz="2400" baseline="30000" dirty="0" smtClean="0"/>
              <a:t>5</a:t>
            </a:r>
            <a:r>
              <a:rPr lang="ru-RU" sz="2400" dirty="0" smtClean="0"/>
              <a:t> – количество комбинаций, которое получаем используя 4 разряда и пять разрядов системы с основанием 4, видно что для 1000 номеров потребуется 5 разрядов.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2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2214554"/>
          <a:ext cx="403623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6"/>
                <a:gridCol w="807246"/>
                <a:gridCol w="807246"/>
                <a:gridCol w="807246"/>
                <a:gridCol w="80724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Стрелка углом 8"/>
          <p:cNvSpPr/>
          <p:nvPr/>
        </p:nvSpPr>
        <p:spPr>
          <a:xfrm flipH="1" flipV="1">
            <a:off x="1142976" y="2786058"/>
            <a:ext cx="3286148" cy="500066"/>
          </a:xfrm>
          <a:prstGeom prst="bentArrow">
            <a:avLst>
              <a:gd name="adj1" fmla="val 3167"/>
              <a:gd name="adj2" fmla="val 12719"/>
              <a:gd name="adj3" fmla="val 25000"/>
              <a:gd name="adj4" fmla="val 4375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Индивидуальные номера страховых медицинских свидетельств жителей в некоторой стране содержат только цифры 1, 3, 5, 7 и содержат одинаковое количество цифр, а именно 3 цифры. Известно, что медицинскую страховку имеют абсолютно все жители и номера всех свидетельств различны. Каково максимально возможное количество жителей в стране?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64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81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60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1</a:t>
            </a:r>
            <a:br>
              <a:rPr lang="ru-RU" sz="2400" dirty="0" smtClean="0"/>
            </a:b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велокроссе участвуют 108 спортсменов. Специальное устройство регистрирует прохождение каждым из участников промежуточного финиша, записывая его номер с использованием минимально возможного количества бит, одинакового для каждого из спортсменов. Какой объём памяти будет использован устройством, когда промежуточный финиш прошли 96 велосипедистов?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84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96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108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768 бит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одной небольшой стране Индивидуальные Номера Налогоплательщиков представляют собой целые числа от 1 до 4000, На некотором предприятии в этой стране работают 300 человек. Главный бухгалтер этого предприятия переписала ИНН всех сотрудников последовательно без разделителей в один файл, при этом использовалось представление целых чисел с одинаковым минимально возможным количеством бит. Оцените объем получившегося файла.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100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450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700 байт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1 000 байт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smtClean="0"/>
              <a:t>Ответ 2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667</Words>
  <Application>Microsoft Office PowerPoint</Application>
  <PresentationFormat>Экран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49</cp:revision>
  <dcterms:created xsi:type="dcterms:W3CDTF">2014-06-30T17:12:26Z</dcterms:created>
  <dcterms:modified xsi:type="dcterms:W3CDTF">2014-07-28T17:43:04Z</dcterms:modified>
</cp:coreProperties>
</file>