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72" r:id="rId4"/>
    <p:sldId id="274" r:id="rId5"/>
    <p:sldId id="273" r:id="rId6"/>
    <p:sldId id="275" r:id="rId7"/>
    <p:sldId id="27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file:///F:\&#1088;&#1072;&#1073;&#1086;&#1090;&#1072;\Modern_Talking_-_Chery,_Chery_Lady.mp3" TargetMode="External"/><Relationship Id="rId7" Type="http://schemas.openxmlformats.org/officeDocument/2006/relationships/image" Target="../media/image9.jpeg"/><Relationship Id="rId2" Type="http://schemas.openxmlformats.org/officeDocument/2006/relationships/audio" Target="file:///C:\Users\&#1051;&#1045;&#1053;&#1040;\Desktop\&#1084;&#1091;&#1079;&#1099;&#1082;&#1072;%20%208%20&#1072;\Modern_Talking_-_Chery,_Chery_Lady.mp3" TargetMode="External"/><Relationship Id="rId1" Type="http://schemas.openxmlformats.org/officeDocument/2006/relationships/audio" Target="file:///D:\Documents%20and%20Settings\&#1057;&#1077;&#1088;&#1075;&#1077;&#1081;\&#1056;&#1072;&#1073;&#1086;&#1095;&#1080;&#1081;%20&#1089;&#1090;&#1086;&#1083;\&#1084;&#1072;&#1088;&#1072;\Modern_Talking_-_Chery,_Chery_Lady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file:///F:\&#1088;&#1072;&#1073;&#1086;&#1090;&#1072;\myzuka%5b1%5d.ru_2._Lacrimosa_-_Fassade_-_Der_Morgen_Danach.mp3" TargetMode="External"/><Relationship Id="rId1" Type="http://schemas.openxmlformats.org/officeDocument/2006/relationships/audio" Target="file:///D:\Documents%20and%20Settings\&#1057;&#1077;&#1088;&#1075;&#1077;&#1081;\&#1056;&#1072;&#1073;&#1086;&#1095;&#1080;&#1081;%20&#1089;&#1090;&#1086;&#1083;\&#1084;&#1072;&#1088;&#1072;\myzuka%5b1%5d.ru_2._Lacrimosa_-_Fassade_-_Der_Morgen_Danach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file:///F:\&#1088;&#1072;&#1073;&#1086;&#1090;&#1072;\www%5b1%5d.myzuka.ru_11._Tic_Tac_Toe_-_Ist_Der_Ruf_Erst_Euiniert..._-_Isch_liebe_Disch.mp3" TargetMode="External"/><Relationship Id="rId7" Type="http://schemas.openxmlformats.org/officeDocument/2006/relationships/image" Target="../media/image20.jpeg"/><Relationship Id="rId12" Type="http://schemas.openxmlformats.org/officeDocument/2006/relationships/image" Target="../media/image24.png"/><Relationship Id="rId2" Type="http://schemas.openxmlformats.org/officeDocument/2006/relationships/audio" Target="file:///C:\Users\&#1051;&#1045;&#1053;&#1040;\Desktop\&#1084;&#1091;&#1079;&#1099;&#1082;&#1072;%20%208%20&#1072;\www%5b1%5d.myzuka.ru_11._Tic_Tac_Toe_-_Ist_Der_Ruf_Erst_Euiniert..._-_Isch_liebe_Disch.mp3" TargetMode="External"/><Relationship Id="rId1" Type="http://schemas.openxmlformats.org/officeDocument/2006/relationships/audio" Target="file:///D:\Documents%20and%20Settings\&#1057;&#1077;&#1088;&#1075;&#1077;&#1081;\&#1056;&#1072;&#1073;&#1086;&#1095;&#1080;&#1081;%20&#1089;&#1090;&#1086;&#1083;\&#1087;&#1072;&#1087;&#1082;&#1072;%20&#1083;&#1077;&#1085;&#1099;\&#1080;&#1085;&#1077;&#1090;%20&#1084;\halt_mich_fest.mp3" TargetMode="External"/><Relationship Id="rId6" Type="http://schemas.openxmlformats.org/officeDocument/2006/relationships/image" Target="../media/image19.jpeg"/><Relationship Id="rId11" Type="http://schemas.openxmlformats.org/officeDocument/2006/relationships/image" Target="../media/image10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file:///F:\&#1088;&#1072;&#1073;&#1086;&#1090;&#1072;\04%20-%20The%20Future%20Never%20Dies.mp3" TargetMode="External"/><Relationship Id="rId7" Type="http://schemas.openxmlformats.org/officeDocument/2006/relationships/image" Target="../media/image27.jpeg"/><Relationship Id="rId2" Type="http://schemas.openxmlformats.org/officeDocument/2006/relationships/audio" Target="file:///E:\&#1088;&#1072;&#1073;&#1086;&#1090;&#1072;\myzuka%5b1%5d.ru_3._Scorpions_-_Best_Ballads_-_Wind_Of_Change.mp3" TargetMode="External"/><Relationship Id="rId1" Type="http://schemas.openxmlformats.org/officeDocument/2006/relationships/audio" Target="file:///D:\Documents%20and%20Settings\&#1057;&#1077;&#1088;&#1075;&#1077;&#1081;\&#1056;&#1072;&#1073;&#1086;&#1095;&#1080;&#1081;%20&#1089;&#1090;&#1086;&#1083;\&#1084;&#1072;&#1088;&#1072;\myzuka%5b1%5d.ru_3._Scorpions_-_Best_Ballads_-_Wind_Of_Change.mp3" TargetMode="External"/><Relationship Id="rId6" Type="http://schemas.openxmlformats.org/officeDocument/2006/relationships/image" Target="../media/image26.jpeg"/><Relationship Id="rId11" Type="http://schemas.openxmlformats.org/officeDocument/2006/relationships/image" Target="../media/image30.png"/><Relationship Id="rId5" Type="http://schemas.openxmlformats.org/officeDocument/2006/relationships/image" Target="../media/image25.jpe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file:///F:\&#1088;&#1072;&#1073;&#1086;&#1090;&#1072;\rammstein_-_ich_will.mp3" TargetMode="External"/><Relationship Id="rId7" Type="http://schemas.openxmlformats.org/officeDocument/2006/relationships/image" Target="../media/image33.jpeg"/><Relationship Id="rId12" Type="http://schemas.openxmlformats.org/officeDocument/2006/relationships/image" Target="../media/image10.png"/><Relationship Id="rId2" Type="http://schemas.openxmlformats.org/officeDocument/2006/relationships/audio" Target="file:///C:\Users\&#1051;&#1045;&#1053;&#1040;\Desktop\&#1084;&#1091;&#1079;&#1099;&#1082;&#1072;%20%208%20&#1072;\rammstein_-_ich_will.mp3" TargetMode="External"/><Relationship Id="rId1" Type="http://schemas.openxmlformats.org/officeDocument/2006/relationships/audio" Target="file:///D:\Documents%20and%20Settings\&#1057;&#1077;&#1088;&#1075;&#1077;&#1081;\&#1056;&#1072;&#1073;&#1086;&#1095;&#1080;&#1081;%20&#1089;&#1090;&#1086;&#1083;\&#1084;&#1072;&#1088;&#1072;\rammstein_-_ich_will.mp3" TargetMode="Externa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Moderne</a:t>
            </a:r>
            <a:r>
              <a:rPr lang="en-US" b="1" dirty="0" smtClean="0"/>
              <a:t> </a:t>
            </a:r>
            <a:r>
              <a:rPr lang="en-US" b="1" dirty="0" err="1" smtClean="0"/>
              <a:t>Musik</a:t>
            </a:r>
            <a:r>
              <a:rPr lang="en-US" b="1" dirty="0" smtClean="0"/>
              <a:t> in Deutschland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Moderne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b="1" dirty="0" smtClean="0"/>
              <a:t>2010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r>
              <a:rPr lang="en-US" b="1" dirty="0" smtClean="0"/>
              <a:t>Geschichte </a:t>
            </a:r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Musik</a:t>
            </a:r>
            <a:r>
              <a:rPr lang="en-US" b="1" dirty="0" smtClean="0"/>
              <a:t> </a:t>
            </a:r>
            <a:endParaRPr lang="ru-RU" dirty="0"/>
          </a:p>
        </p:txBody>
      </p:sp>
      <p:pic>
        <p:nvPicPr>
          <p:cNvPr id="6" name="Рисунок 5" descr="32_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143248"/>
            <a:ext cx="4656000" cy="3492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punchi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785794"/>
            <a:ext cx="3095625" cy="2061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Содержимое 3" descr="0b0415f57b05b9634e8f9302a1db632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4282" y="1142984"/>
            <a:ext cx="2619039" cy="3312000"/>
          </a:xfrm>
        </p:spPr>
      </p:pic>
      <p:pic>
        <p:nvPicPr>
          <p:cNvPr id="8" name="Рисунок 7" descr="12272344_D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286256"/>
            <a:ext cx="3060000" cy="24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musician1_20071009_19238726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1142984"/>
            <a:ext cx="2448000" cy="183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85776"/>
            <a:ext cx="7239000" cy="1143000"/>
          </a:xfrm>
        </p:spPr>
        <p:txBody>
          <a:bodyPr/>
          <a:lstStyle/>
          <a:p>
            <a:r>
              <a:rPr lang="en-US" dirty="0" smtClean="0"/>
              <a:t>Modern Talking</a:t>
            </a:r>
            <a:endParaRPr lang="ru-RU" dirty="0"/>
          </a:p>
        </p:txBody>
      </p:sp>
      <p:pic>
        <p:nvPicPr>
          <p:cNvPr id="6" name="Содержимое 5" descr="026yu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429256" y="142852"/>
            <a:ext cx="3569537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Modern_Talking_-_Back_For_Good-fro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714488"/>
            <a:ext cx="4953000" cy="4953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 descr="136232ca9cb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4143380"/>
            <a:ext cx="2376000" cy="237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Modern_Talking_-_Chery,_Chery_La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572000" y="500042"/>
            <a:ext cx="304800" cy="304800"/>
          </a:xfrm>
          <a:prstGeom prst="rect">
            <a:avLst/>
          </a:prstGeom>
        </p:spPr>
      </p:pic>
      <p:pic>
        <p:nvPicPr>
          <p:cNvPr id="9" name="Modern_Talking_-_Chery,_Chery_Lad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572000" y="428604"/>
            <a:ext cx="304800" cy="304800"/>
          </a:xfrm>
          <a:prstGeom prst="rect">
            <a:avLst/>
          </a:prstGeom>
        </p:spPr>
      </p:pic>
      <p:pic>
        <p:nvPicPr>
          <p:cNvPr id="11" name="Modern_Talking_-_Chery,_Chery_Lady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564357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82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82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85776"/>
            <a:ext cx="7239000" cy="1143000"/>
          </a:xfrm>
        </p:spPr>
        <p:txBody>
          <a:bodyPr/>
          <a:lstStyle/>
          <a:p>
            <a:r>
              <a:rPr lang="en-US" dirty="0" err="1" smtClean="0"/>
              <a:t>Lacrimosa</a:t>
            </a:r>
            <a:endParaRPr lang="ru-RU" dirty="0"/>
          </a:p>
        </p:txBody>
      </p:sp>
      <p:pic>
        <p:nvPicPr>
          <p:cNvPr id="4" name="Содержимое 3" descr="b285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500826" y="4857760"/>
            <a:ext cx="2532410" cy="183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Lacrimosa+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142852"/>
            <a:ext cx="3476625" cy="462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5_1024[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857232"/>
            <a:ext cx="4800000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66401_0_0_Tilo_tlo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4357694"/>
            <a:ext cx="1733550" cy="2367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dw_fkgsequ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8" y="4143380"/>
            <a:ext cx="3504000" cy="262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myzuka[1].ru_2._Lacrimosa_-_Fassade_-_Der_Morgen_Dana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143372" y="285728"/>
            <a:ext cx="304800" cy="304800"/>
          </a:xfrm>
          <a:prstGeom prst="rect">
            <a:avLst/>
          </a:prstGeom>
        </p:spPr>
      </p:pic>
      <p:pic>
        <p:nvPicPr>
          <p:cNvPr id="10" name="myzuka[1].ru_2._Lacrimosa_-_Fassade_-_Der_Morgen_Danach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21428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7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67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357214"/>
            <a:ext cx="7239000" cy="11430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</a:t>
            </a:r>
            <a:endParaRPr lang="ru-RU" dirty="0"/>
          </a:p>
        </p:txBody>
      </p:sp>
      <p:pic>
        <p:nvPicPr>
          <p:cNvPr id="5" name="Содержимое 4" descr="2-Tic-Ta-Toe-Is-der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143504" y="142852"/>
            <a:ext cx="3891888" cy="345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3714752"/>
            <a:ext cx="3741313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TicTacTo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214288"/>
            <a:ext cx="1909572" cy="19859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299619582_1208363634_tic-tac-to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71604" y="2285992"/>
            <a:ext cx="3492000" cy="34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4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5357826"/>
            <a:ext cx="1581912" cy="1194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DSC05856_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785794"/>
            <a:ext cx="2145792" cy="1609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halt_mich_fe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642910" y="2714620"/>
            <a:ext cx="304800" cy="304800"/>
          </a:xfrm>
          <a:prstGeom prst="rect">
            <a:avLst/>
          </a:prstGeom>
        </p:spPr>
      </p:pic>
      <p:pic>
        <p:nvPicPr>
          <p:cNvPr id="11" name="www[1].myzuka.ru_11._Tic_Tac_Toe_-_Ist_Der_Ruf_Erst_Euiniert..._-_Isch_liebe_Disch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642910" y="2786058"/>
            <a:ext cx="304800" cy="304800"/>
          </a:xfrm>
          <a:prstGeom prst="rect">
            <a:avLst/>
          </a:prstGeom>
        </p:spPr>
      </p:pic>
      <p:pic>
        <p:nvPicPr>
          <p:cNvPr id="12" name="www[1].myzuka.ru_11._Tic_Tac_Toe_-_Ist_Der_Ruf_Erst_Euiniert..._-_Isch_liebe_Disch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450056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2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2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1084188_5603be178f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143372" y="142852"/>
            <a:ext cx="4789753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14282" y="-214338"/>
            <a:ext cx="7239000" cy="1143000"/>
          </a:xfrm>
        </p:spPr>
        <p:txBody>
          <a:bodyPr/>
          <a:lstStyle/>
          <a:p>
            <a:r>
              <a:rPr b="1" smtClean="0"/>
              <a:t>Scorpions</a:t>
            </a:r>
            <a:endParaRPr lang="ru-RU" dirty="0"/>
          </a:p>
        </p:txBody>
      </p:sp>
      <p:pic>
        <p:nvPicPr>
          <p:cNvPr id="7" name="Рисунок 6" descr="scorpio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4929198"/>
            <a:ext cx="4289632" cy="1764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 descr="21981337_800pxScorpions_289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000108"/>
            <a:ext cx="3936000" cy="295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scorpio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8662" y="4071942"/>
            <a:ext cx="2469636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myzuka[1].ru_3._Scorpions_-_Best_Ballads_-_Wind_Of_Chang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357554" y="285728"/>
            <a:ext cx="304800" cy="304800"/>
          </a:xfrm>
          <a:prstGeom prst="rect">
            <a:avLst/>
          </a:prstGeom>
        </p:spPr>
      </p:pic>
      <p:pic>
        <p:nvPicPr>
          <p:cNvPr id="10" name="myzuka[1].ru_3._Scorpions_-_Best_Ballads_-_Wind_Of_Chang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04 - The Future Never Die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357158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05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388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357214"/>
            <a:ext cx="7239000" cy="1143000"/>
          </a:xfrm>
        </p:spPr>
        <p:txBody>
          <a:bodyPr/>
          <a:lstStyle/>
          <a:p>
            <a:r>
              <a:rPr lang="en-US" dirty="0" err="1" smtClean="0"/>
              <a:t>Rammstein</a:t>
            </a:r>
            <a:endParaRPr lang="ru-RU" dirty="0"/>
          </a:p>
        </p:txBody>
      </p:sp>
      <p:pic>
        <p:nvPicPr>
          <p:cNvPr id="4" name="Содержимое 3" descr="9401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214810" y="142852"/>
            <a:ext cx="4782016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00625MAN%C5%9EET%C4%B0NG%C3%96LGES%C4%B0ND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857232"/>
            <a:ext cx="3744468" cy="1851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255874670_rammstein-delux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4786322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f_111178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5143512"/>
            <a:ext cx="2064000" cy="154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 descr="image00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3929066"/>
            <a:ext cx="2520315" cy="2847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76926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2857496"/>
            <a:ext cx="3901440" cy="260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rammstein_-_ich_wil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3500430" y="285728"/>
            <a:ext cx="304800" cy="304800"/>
          </a:xfrm>
          <a:prstGeom prst="rect">
            <a:avLst/>
          </a:prstGeom>
        </p:spPr>
      </p:pic>
      <p:pic>
        <p:nvPicPr>
          <p:cNvPr id="11" name="rammstein_-_ich_wil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3500430" y="285728"/>
            <a:ext cx="304800" cy="304800"/>
          </a:xfrm>
          <a:prstGeom prst="rect">
            <a:avLst/>
          </a:prstGeom>
        </p:spPr>
      </p:pic>
      <p:pic>
        <p:nvPicPr>
          <p:cNvPr id="12" name="rammstein_-_ich_will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3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73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73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361</TotalTime>
  <Words>18</Words>
  <Application>Microsoft Office PowerPoint</Application>
  <PresentationFormat>Экран (4:3)</PresentationFormat>
  <Paragraphs>8</Paragraphs>
  <Slides>7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Moderne Musik in Deutschland </vt:lpstr>
      <vt:lpstr>Geschichte der Musik </vt:lpstr>
      <vt:lpstr>Modern Talking</vt:lpstr>
      <vt:lpstr>Lacrimosa</vt:lpstr>
      <vt:lpstr>Tic Tac Toe</vt:lpstr>
      <vt:lpstr>Scorpions</vt:lpstr>
      <vt:lpstr>Rammstein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Moderne Musik in Deutschland </dc:title>
  <cp:lastModifiedBy>Роткина</cp:lastModifiedBy>
  <cp:revision>43</cp:revision>
  <dcterms:modified xsi:type="dcterms:W3CDTF">2013-04-17T08:06:04Z</dcterms:modified>
</cp:coreProperties>
</file>