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0;&#1077;&#1074;&#1089;&#1082;&#1072;&#1103;%20&#1056;&#1091;&#1089;&#1100;%20&#1074;%20IX-XI%20&#1074;&#1074;..pptx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0;&#1077;&#1074;&#1089;&#1082;&#1072;&#1103;%20&#1056;&#1091;&#1089;&#1100;%20&#1074;%20IX-XI%20&#1074;&#1074;..pptx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0;&#1077;&#1074;&#1089;&#1082;&#1072;&#1103;%20&#1056;&#1091;&#1089;&#1100;%20&#1074;%20IX-XI%20&#1074;&#1074;..pptx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0;&#1077;&#1074;&#1089;&#1082;&#1072;&#1103;%20&#1056;&#1091;&#1089;&#1100;%20&#1074;%20IX-XI%20&#1074;&#1074;..ppt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0;&#1077;&#1074;&#1089;&#1082;&#1072;&#1103;%20&#1056;&#1091;&#1089;&#1100;%20&#1074;%20IX-XI%20&#1074;&#1074;..pptx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0;&#1077;&#1074;&#1089;&#1082;&#1072;&#1103;%20&#1056;&#1091;&#1089;&#1100;%20&#1074;%20IX-XI%20&#1074;&#1074;..pptx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42910" y="671691"/>
            <a:ext cx="814393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638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Князь Олег </a:t>
            </a:r>
          </a:p>
          <a:p>
            <a:pPr lvl="0" indent="20638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(882-912)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0638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Захват князем Киева в 882 г.; </a:t>
            </a:r>
          </a:p>
          <a:p>
            <a:pPr lvl="0" indent="20638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объединение Новгорода с Киевом; </a:t>
            </a:r>
          </a:p>
          <a:p>
            <a:pPr lvl="0" indent="20638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стремление объединить все восточнославянские племена; </a:t>
            </a:r>
          </a:p>
          <a:p>
            <a:pPr lvl="0" indent="20638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возникновение единого Древнерусского государства с центром в Киеве; </a:t>
            </a:r>
          </a:p>
          <a:p>
            <a:pPr lvl="0" indent="20638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принятие Олегом титула великого князя. 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928670"/>
            <a:ext cx="764386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638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Князь Игорь</a:t>
            </a:r>
          </a:p>
          <a:p>
            <a:pPr indent="20638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(912-942) 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indent="2063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Продолжение объединения восточнославянских племен;</a:t>
            </a:r>
          </a:p>
          <a:p>
            <a:pPr indent="2063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покорение тиверцев, </a:t>
            </a:r>
            <a:r>
              <a:rPr lang="ru-RU" sz="36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уличей</a:t>
            </a: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древлян; </a:t>
            </a:r>
          </a:p>
          <a:p>
            <a:pPr indent="2063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обложение древлян данью;</a:t>
            </a:r>
          </a:p>
          <a:p>
            <a:pPr indent="2063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при повторном сборе дани был убит древлянами. 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928670"/>
            <a:ext cx="807249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638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Княгиня Ольга</a:t>
            </a:r>
          </a:p>
          <a:p>
            <a:pPr lvl="0" indent="20638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(945-962 гг.)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063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Жестокая расправа с древлянам; </a:t>
            </a:r>
          </a:p>
          <a:p>
            <a:pPr lvl="0" indent="2063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замена полюдья системой налогообложения; </a:t>
            </a:r>
          </a:p>
          <a:p>
            <a:pPr lvl="0" indent="2063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установление порядка внутри государства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778674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63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4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0638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Князь Святослав</a:t>
            </a:r>
          </a:p>
          <a:p>
            <a:pPr lvl="0" indent="20638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(962-972 гг.)</a:t>
            </a:r>
            <a:endParaRPr lang="ru-RU" sz="4400" dirty="0" smtClean="0">
              <a:solidFill>
                <a:schemeClr val="bg2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0638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4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0638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4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Завершение объединения восточнославянских племен после подчинения вятичей.</a:t>
            </a:r>
            <a:endParaRPr lang="ru-RU" sz="4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000108"/>
            <a:ext cx="79296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Владимир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Святославич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 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(980 – 1015 гг.)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Переход от завоевательных походов к укреплению границ Руси;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создаются оборонительные системы крепостей на юге страны; 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крещение Руси.</a:t>
            </a: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489364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6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dirty="0" smtClean="0">
                <a:solidFill>
                  <a:schemeClr val="accent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Ярослав Мудрый</a:t>
            </a:r>
          </a:p>
          <a:p>
            <a:pPr marL="0" marR="0" lvl="0" indent="206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 action="ppaction://hlinkpres?slideindex=3&amp;slidetitle=                                       1. Образование Древ..."/>
              </a:rPr>
              <a:t>(1019-1036-1054)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06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Принят первый письменный свод законов Русская правда; </a:t>
            </a:r>
          </a:p>
          <a:p>
            <a:pPr marL="0" marR="0" lvl="0" indent="206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троительство школ и монастырей; </a:t>
            </a:r>
          </a:p>
          <a:p>
            <a:pPr marL="0" marR="0" lvl="0" indent="206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ткрыта первая библиотека; </a:t>
            </a:r>
          </a:p>
          <a:p>
            <a:pPr marL="0" marR="0" lvl="0" indent="206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Перевод книг; проведены меры по развитию культуры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</TotalTime>
  <Words>166</Words>
  <PresentationFormat>Экран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1</cp:lastModifiedBy>
  <cp:revision>3</cp:revision>
  <dcterms:created xsi:type="dcterms:W3CDTF">2011-02-26T13:41:34Z</dcterms:created>
  <dcterms:modified xsi:type="dcterms:W3CDTF">2011-02-28T06:33:34Z</dcterms:modified>
</cp:coreProperties>
</file>