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0FF7C7-1C1B-4C3F-9DF7-4F4BC4628200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7E602F-0556-496A-AB9B-9CE00E09FE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x-none" b="1">
                <a:latin typeface="Impact" pitchFamily="34" charset="0"/>
              </a:rPr>
              <a:t>Основные </a:t>
            </a:r>
            <a:r>
              <a:rPr lang="x-none" b="1" smtClean="0">
                <a:latin typeface="Impact" pitchFamily="34" charset="0"/>
              </a:rPr>
              <a:t>правила</a:t>
            </a:r>
            <a:r>
              <a:rPr lang="ru-RU" b="1" dirty="0" smtClean="0">
                <a:latin typeface="Impact" pitchFamily="34" charset="0"/>
              </a:rPr>
              <a:t> безопасности</a:t>
            </a:r>
            <a:r>
              <a:rPr lang="x-none" b="1" smtClean="0">
                <a:latin typeface="Impact" pitchFamily="34" charset="0"/>
              </a:rPr>
              <a:t> </a:t>
            </a:r>
            <a:r>
              <a:rPr lang="ru-RU" b="1" dirty="0" smtClean="0">
                <a:latin typeface="Impact" pitchFamily="34" charset="0"/>
              </a:rPr>
              <a:t>в сети интернет </a:t>
            </a:r>
            <a:r>
              <a:rPr lang="x-none" b="1" smtClean="0">
                <a:latin typeface="Impact" pitchFamily="34" charset="0"/>
              </a:rPr>
              <a:t>для </a:t>
            </a:r>
            <a:r>
              <a:rPr lang="ru-RU" b="1" dirty="0">
                <a:latin typeface="Impact" pitchFamily="34" charset="0"/>
              </a:rPr>
              <a:t>детей</a:t>
            </a:r>
            <a:br>
              <a:rPr lang="ru-RU" b="1" dirty="0">
                <a:latin typeface="Impact" pitchFamily="34" charset="0"/>
              </a:rPr>
            </a:br>
            <a:endParaRPr lang="ru-RU" dirty="0"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596" y="5857868"/>
            <a:ext cx="4143404" cy="1000132"/>
          </a:xfrm>
        </p:spPr>
        <p:txBody>
          <a:bodyPr>
            <a:normAutofit fontScale="92500"/>
          </a:bodyPr>
          <a:lstStyle/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Выполнила: учитель  ГБОУ ООШ №23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г. Сызрань Самарская обл.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Мастерова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Наталья Геннадьевна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Родителя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214686"/>
            <a:ext cx="3214678" cy="24135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348" y="428604"/>
            <a:ext cx="6215106" cy="370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mpact" pitchFamily="34" charset="0"/>
                <a:ea typeface="Times New Roman" pitchFamily="18" charset="0"/>
                <a:cs typeface="Arial" pitchFamily="34" charset="0"/>
              </a:rPr>
              <a:t>Вы должны это знать: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       Не желательно размещать персональную информацию в 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Subhea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Персональная информация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— это номер вашего мобильного телефона, адрес электронной почты, домашний адрес и фотографии вас, вашей семьи или друзей.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Subhead" pitchFamily="18" charset="0"/>
              <a:cs typeface="Arial" pitchFamily="34" charset="0"/>
            </a:endParaRPr>
          </a:p>
        </p:txBody>
      </p:sp>
      <p:pic>
        <p:nvPicPr>
          <p:cNvPr id="3" name="Picture 2" descr="http://im1-tub-ru.yandex.net/i?id=75a629735e1dc61eb5497bdfb2388a67-5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68133">
            <a:off x="165197" y="4237138"/>
            <a:ext cx="1428750" cy="1428750"/>
          </a:xfrm>
          <a:prstGeom prst="rect">
            <a:avLst/>
          </a:prstGeom>
          <a:noFill/>
        </p:spPr>
      </p:pic>
      <p:pic>
        <p:nvPicPr>
          <p:cNvPr id="5" name="Picture 2" descr="Рейтинг вредоносных программ сентября &quot;Лаборатории Касперского&quot; - Soft на Газета ПО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55673">
            <a:off x="4948214" y="4072651"/>
            <a:ext cx="2853851" cy="2243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85728"/>
            <a:ext cx="507209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 Если вы публикуете фото или видео в интернете  каждый может посмотреть их.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Subhea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Не отвечайте на Спам (нежелательную электронную почту).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Arno Pro Smbd Subhead" pitchFamily="18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no Pro Smbd Subhead" pitchFamily="18" charset="0"/>
                <a:ea typeface="Times New Roman" pitchFamily="18" charset="0"/>
                <a:cs typeface="Arial" pitchFamily="34" charset="0"/>
              </a:rPr>
              <a:t>Не открывайте файлы, которые прислали неизвестные Вам людей. Вы не можете знать, что на самом деле содержат эти файлы – в них могут быть вирусы или фото/видео с «агрессивным» содержанием.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no Pro Smbd Subhead" pitchFamily="18" charset="0"/>
              <a:cs typeface="Arial" pitchFamily="34" charset="0"/>
            </a:endParaRPr>
          </a:p>
        </p:txBody>
      </p:sp>
      <p:pic>
        <p:nvPicPr>
          <p:cNvPr id="4" name="Picture 2" descr="http://svictor.ru/wp-content/uploads/2013/06/image_1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87930">
            <a:off x="4658276" y="3351406"/>
            <a:ext cx="4714876" cy="3188766"/>
          </a:xfrm>
          <a:prstGeom prst="ellipse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621510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Помните, что виртуальные знакомые могут быть не теми, за кого себя выдают.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Если рядом с вами нет родственников, не встречайтесь в реальной жизни с людьми, с которыми вы познакомились в Интернете. Если ваш виртуальный друг действительно тот, за кого он себя выдает, он нормально отнесется к вашей заботе о собственной безопасности!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Никогда не поздно рассказать взрослым, если вас кто-то обидел.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2" descr="Дневник на Gothic.Ru - дневник CGSp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977848"/>
            <a:ext cx="3952856" cy="2631473"/>
          </a:xfrm>
          <a:prstGeom prst="roundRect">
            <a:avLst>
              <a:gd name="adj" fmla="val 16034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Безопасность в интернете.DANGER OFF INTERNET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6096000" cy="432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Iwsauk.com Специалисты отключили одну из крупнейших в мире бот-сетей Grum Обзор научных событий. Новости технического прогресс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1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img-fotki.yandex.ru/get/6308/92155402.d/0_96d79_bfb63964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442915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Как получить бесплатный интернет (Видео Урок) &quot; Скачать новые фильмы, музыку, софт и многое другое, смотреть популярные фильмы 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130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Основные правила безопасности в сети интернет для детей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правила безопасности в сети интернет для детей</dc:title>
  <dc:creator>Natali</dc:creator>
  <cp:lastModifiedBy>Natali</cp:lastModifiedBy>
  <cp:revision>3</cp:revision>
  <dcterms:created xsi:type="dcterms:W3CDTF">2014-10-29T15:49:08Z</dcterms:created>
  <dcterms:modified xsi:type="dcterms:W3CDTF">2014-10-29T16:15:58Z</dcterms:modified>
</cp:coreProperties>
</file>