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56" r:id="rId3"/>
    <p:sldId id="293" r:id="rId4"/>
    <p:sldId id="272" r:id="rId5"/>
    <p:sldId id="273" r:id="rId6"/>
    <p:sldId id="257" r:id="rId7"/>
    <p:sldId id="275" r:id="rId8"/>
    <p:sldId id="276" r:id="rId9"/>
    <p:sldId id="277" r:id="rId10"/>
    <p:sldId id="274" r:id="rId11"/>
    <p:sldId id="278" r:id="rId12"/>
    <p:sldId id="279" r:id="rId13"/>
    <p:sldId id="280" r:id="rId14"/>
    <p:sldId id="28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84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331913" y="116632"/>
            <a:ext cx="6985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/>
              <a:t>Государственное  бюджетное специальное (коррекционное)</a:t>
            </a:r>
          </a:p>
          <a:p>
            <a:pPr algn="ctr"/>
            <a:r>
              <a:rPr lang="ru-RU" altLang="ru-RU" sz="1400" b="1" dirty="0"/>
              <a:t>образовательное учреждение для обучающихся,</a:t>
            </a:r>
          </a:p>
          <a:p>
            <a:pPr algn="ctr"/>
            <a:r>
              <a:rPr lang="ru-RU" altLang="ru-RU" sz="1400" b="1" dirty="0"/>
              <a:t>воспитанников с ограниченными возможностями здоровья</a:t>
            </a:r>
          </a:p>
          <a:p>
            <a:pPr algn="ctr"/>
            <a:r>
              <a:rPr lang="ru-RU" altLang="ru-RU" sz="1400" b="1" dirty="0"/>
              <a:t> специальная (коррекционная) общеобразовательная школа №59</a:t>
            </a:r>
          </a:p>
          <a:p>
            <a:pPr algn="ctr"/>
            <a:r>
              <a:rPr lang="ru-RU" altLang="ru-RU" sz="1400" b="1" dirty="0"/>
              <a:t>Приморского района Санкт-Петербурга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3284538"/>
            <a:ext cx="86423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игра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знакомства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профессиями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математики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284662" y="5308600"/>
            <a:ext cx="4859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i="1" dirty="0" err="1" smtClean="0"/>
              <a:t>Моха</a:t>
            </a:r>
            <a:r>
              <a:rPr lang="ru-RU" altLang="ru-RU" b="1" i="1" dirty="0" smtClean="0"/>
              <a:t> Е.А. </a:t>
            </a:r>
            <a:r>
              <a:rPr lang="ru-RU" altLang="ru-RU" b="1" i="1" dirty="0"/>
              <a:t>– </a:t>
            </a:r>
            <a:r>
              <a:rPr lang="ru-RU" altLang="ru-RU" b="1" i="1" dirty="0" smtClean="0"/>
              <a:t>учитель математики </a:t>
            </a:r>
            <a:endParaRPr lang="ru-RU" altLang="ru-RU" b="1" i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60513" y="1556792"/>
            <a:ext cx="7822974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 i="1" dirty="0"/>
              <a:t>Городской  научно-методический  </a:t>
            </a:r>
            <a:r>
              <a:rPr lang="ru-RU" sz="1600" i="1" dirty="0" smtClean="0"/>
              <a:t>семинар</a:t>
            </a:r>
          </a:p>
          <a:p>
            <a:pPr algn="ctr"/>
            <a:r>
              <a:rPr lang="ru-RU" sz="1600" b="1" dirty="0"/>
              <a:t>«Социальная адаптация и профориентация обучающихся </a:t>
            </a:r>
            <a:br>
              <a:rPr lang="ru-RU" sz="1600" b="1" dirty="0"/>
            </a:br>
            <a:r>
              <a:rPr lang="ru-RU" sz="1600" b="1" dirty="0"/>
              <a:t>с ограниченными возможностями здоровья 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в </a:t>
            </a:r>
            <a:r>
              <a:rPr lang="ru-RU" sz="1600" b="1" dirty="0"/>
              <a:t>условиях специальной (коррекционной) общеобразовательной школы</a:t>
            </a:r>
            <a:r>
              <a:rPr lang="ru-RU" sz="1600" b="1" dirty="0" smtClean="0"/>
              <a:t>»</a:t>
            </a:r>
          </a:p>
          <a:p>
            <a:pPr algn="ctr"/>
            <a:endParaRPr lang="ru-RU" altLang="ru-RU" sz="1100" b="1" dirty="0"/>
          </a:p>
          <a:p>
            <a:pPr algn="ctr"/>
            <a:r>
              <a:rPr lang="ru-RU" sz="1200" dirty="0"/>
              <a:t>(итоги опытно-экспериментальной работы)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492500" y="6092825"/>
            <a:ext cx="22429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 smtClean="0"/>
              <a:t>18 декабря </a:t>
            </a:r>
            <a:r>
              <a:rPr lang="ru-RU" altLang="ru-RU" sz="1600" b="1" dirty="0"/>
              <a:t>2013 года</a:t>
            </a:r>
          </a:p>
        </p:txBody>
      </p:sp>
    </p:spTree>
    <p:extLst>
      <p:ext uri="{BB962C8B-B14F-4D97-AF65-F5344CB8AC3E}">
        <p14:creationId xmlns:p14="http://schemas.microsoft.com/office/powerpoint/2010/main" val="6458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Интегрированный урок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геометрии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включением темы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профориентации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Профессия-столяр»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теме: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«Площади фигур»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56" y="3573016"/>
            <a:ext cx="5898841" cy="259228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5" y="3500735"/>
            <a:ext cx="21828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320480" cy="59046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tx1"/>
                </a:solidFill>
                <a:effectLst/>
              </a:rPr>
              <a:t>«Знания по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геометрии или умение пользоваться</a:t>
            </a:r>
            <a:r>
              <a:rPr lang="ru-RU" sz="3600" dirty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формулами необходимы почти </a:t>
            </a:r>
            <a:r>
              <a:rPr lang="ru-RU" sz="3600" dirty="0">
                <a:solidFill>
                  <a:schemeClr val="tx1"/>
                </a:solidFill>
                <a:effectLst/>
              </a:rPr>
              <a:t>каждому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мастеру или </a:t>
            </a:r>
            <a:r>
              <a:rPr lang="ru-RU" sz="3600" dirty="0">
                <a:solidFill>
                  <a:schemeClr val="tx1"/>
                </a:solidFill>
                <a:effectLst/>
              </a:rPr>
              <a:t>рабочему»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                                     А.Н</a:t>
            </a:r>
            <a:r>
              <a:rPr lang="ru-RU" sz="3600" dirty="0">
                <a:solidFill>
                  <a:schemeClr val="tx1"/>
                </a:solidFill>
                <a:effectLst/>
              </a:rPr>
              <a:t>. Колмогоров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2484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6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урока: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повторительно-обобщающий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представлений о математике, как об общекультурной ценности через демонстрацию применения математических знаний в различных областях деятельности человека, а именно в строительстве;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интеллектуальному развитию учащихся, формированию качеств мышления, характерных для математической деятельности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проверить степень усвоения учащимися изученного материала.</a:t>
            </a:r>
          </a:p>
          <a:p>
            <a:pPr marL="0" indent="0">
              <a:buNone/>
            </a:pPr>
            <a:r>
              <a:rPr lang="ru-RU" sz="1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творческих способностей учащихся;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расширение кругозора учащихся, для возможности подготовиться к сознательному выбору профессии;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ориентация учащихся на профессию столяра.</a:t>
            </a:r>
          </a:p>
          <a:p>
            <a:pPr marL="0" indent="0">
              <a:buNone/>
            </a:pPr>
            <a:r>
              <a:rPr lang="ru-RU" sz="1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память, внимание;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корректировать эмоционально-волевую и познавательную сферы;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корректировать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межличностно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-социальные отношения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590465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опорных знаний. «Карта памяти».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задач практического содержания по готовым чертежам, самодиагностика математических знаний и умений.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практическая работа.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математических методов в профессиональной деятельности работника – столяр (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группах).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 урока.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83" y="1124744"/>
            <a:ext cx="243548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1638"/>
            <a:ext cx="24384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2987675" y="404813"/>
            <a:ext cx="5699125" cy="25921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«Если человек не знает, к какой пристани он держит путь, то для него ни один ветер не будет попутным»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err="1" smtClean="0">
                <a:solidFill>
                  <a:schemeClr val="tx1"/>
                </a:solidFill>
              </a:rPr>
              <a:t>Луций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Анней</a:t>
            </a:r>
            <a:r>
              <a:rPr lang="ru-RU" i="1" dirty="0" smtClean="0">
                <a:solidFill>
                  <a:schemeClr val="tx1"/>
                </a:solidFill>
              </a:rPr>
              <a:t> Сенека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95288" y="3573463"/>
            <a:ext cx="82804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/>
              <a:t>Выбор профессии – это одна из важнейших частей в жизни человека. Каждый из нас однажды становится перед этим серьезным решением. Его профессия – это то, к чему он стремится и занимается в течение всей жизни. Так что выбор ее должен быть осознан и хорошо обдуман.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7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746" y="522413"/>
            <a:ext cx="7772400" cy="1682451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Учёба</a:t>
            </a:r>
            <a:r>
              <a:rPr lang="ru-RU" sz="4000" dirty="0" smtClean="0">
                <a:solidFill>
                  <a:schemeClr val="tx1"/>
                </a:solidFill>
              </a:rPr>
              <a:t> – твоя профессия,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а математика – в любой профессии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7848872" cy="12192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.е. овладение практически любой современной профессией требует тех или иных знаний по математике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35" y="2248914"/>
            <a:ext cx="54959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sz="half" idx="4294967295"/>
          </p:nvPr>
        </p:nvSpPr>
        <p:spPr>
          <a:xfrm>
            <a:off x="395288" y="571500"/>
            <a:ext cx="4038600" cy="5881688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«Если вы хотите участвовать в большой жизни, то наполняйте вашу голову математикой, пока есть к тому возможность. Она окажет вам потом огромную помощь во всей вашей работе» 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М.И. Калинин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4273550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1522512" cy="6549210"/>
          </a:xfrm>
        </p:spPr>
        <p:txBody>
          <a:bodyPr vert="vert270"/>
          <a:lstStyle/>
          <a:p>
            <a:r>
              <a:rPr lang="ru-RU" dirty="0" smtClean="0"/>
              <a:t>«Дорожная карта»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4686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052736"/>
          </a:xfrm>
        </p:spPr>
        <p:txBody>
          <a:bodyPr vert="horz"/>
          <a:lstStyle/>
          <a:p>
            <a:r>
              <a:rPr lang="ru-RU" sz="4400" dirty="0" smtClean="0"/>
              <a:t>Опросник самодиагностики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4762500" cy="43924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4" y="1556792"/>
            <a:ext cx="32403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927" y="47667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Интегрированный урок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орма урока – деловая игра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60848"/>
            <a:ext cx="72401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– деловая игра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Деловые игры представляют собой непрерывную последовательность учебных действий в процессе решения поставленной задачи. Этот процесс условно разбивается на следующие этапы: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имитационной модели пространственного объекта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Постановки главной задачи группам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Выяснение их роли в производстве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игровой проблемной ситуации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необходимым теоретическим материалом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производственной задачи на основании математических знаний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результатов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принятого решения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итогов работы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результатов работы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8600"/>
            <a:ext cx="33843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16" y="332656"/>
            <a:ext cx="8280920" cy="49294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идея игры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 в том, чтобы создать производственную ситуацию, в которой учащиеся, поставив себя на место человека той или иной специальности, смогут увидеть и оценить значение математических знаний в производственном труде, самостоятельно овладеть необходимым теоретическим материалом и применить полученные знания на практике.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06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4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Основные виды деятельности человека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Труд, Учение, Игра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84" y="1665362"/>
            <a:ext cx="3456384" cy="50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65362"/>
            <a:ext cx="1914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85" y="3212976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2639"/>
            <a:ext cx="2735213" cy="36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3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454</TotalTime>
  <Words>520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Учёба – твоя профессия, а математика – в любой профессии</vt:lpstr>
      <vt:lpstr>Презентация PowerPoint</vt:lpstr>
      <vt:lpstr>«Дорожная карта»</vt:lpstr>
      <vt:lpstr>Опросник самодиагностики</vt:lpstr>
      <vt:lpstr>Презентация PowerPoint</vt:lpstr>
      <vt:lpstr>Урок – деловая игра</vt:lpstr>
      <vt:lpstr>Презентация PowerPoint</vt:lpstr>
      <vt:lpstr>Основные виды деятельности человека Труд, Учение, Игра</vt:lpstr>
      <vt:lpstr>Презентация PowerPoint</vt:lpstr>
      <vt:lpstr>«Знания по геометрии или умение пользоваться формулами необходимы почти каждому мастеру или рабочему»                                      А.Н. Колмогоров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Учёба – твоя профессия, а математика – в любой профессии</dc:title>
  <dc:creator>Alexandr</dc:creator>
  <cp:lastModifiedBy>Alexandr</cp:lastModifiedBy>
  <cp:revision>70</cp:revision>
  <cp:lastPrinted>2013-12-15T12:00:27Z</cp:lastPrinted>
  <dcterms:created xsi:type="dcterms:W3CDTF">2013-12-07T10:30:11Z</dcterms:created>
  <dcterms:modified xsi:type="dcterms:W3CDTF">2014-06-14T13:11:29Z</dcterms:modified>
</cp:coreProperties>
</file>