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7" r:id="rId5"/>
    <p:sldId id="278" r:id="rId6"/>
    <p:sldId id="279" r:id="rId7"/>
    <p:sldId id="273" r:id="rId8"/>
    <p:sldId id="275" r:id="rId9"/>
    <p:sldId id="276" r:id="rId10"/>
    <p:sldId id="280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82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79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1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04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34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008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662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5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06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03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25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4D3C-F7A9-4CC2-8237-5D1ADF679DD4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76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200" dirty="0" smtClean="0"/>
              <a:t>Перебор слов и системы счисления</a:t>
            </a:r>
            <a:r>
              <a:rPr lang="ru-RU" sz="36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263003"/>
              <a:gd name="adj2" fmla="val 30397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В</a:t>
            </a:r>
            <a:r>
              <a:rPr lang="en-US" sz="4400" b="1" dirty="0" smtClean="0">
                <a:solidFill>
                  <a:srgbClr val="FFC000"/>
                </a:solidFill>
              </a:rPr>
              <a:t>4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1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Все 6-буквенные слова, составленные из букв Б, К, Ф, записаны в алфавитном порядке и пронумерованы. Вот начало списка: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1. ББББББ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2. БББББК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3. БББББФ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4. ББББКБ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……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Запишите слово, которое стоит на 342-м месте от начала списка.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ККБКФФ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есть различных символьных последовательностей длины от двух до четырёх в трёхбуквенном алфавите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{А, B, C}?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117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Азбука Морзе позволяет кодировать символы для сообщений по радиосвязи, задавая комбинацию точек и тире. Сколько различных символов (цифр, букв, знаков пунктуации и т. д.) можно закодировать, используя код азбуки Морзе длиной не менее двух и не более четырёх сигналов (точек и тире)?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При помощи 2-х знаков можно закодировать 2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=4 символа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При помощи 3-х знаков можно закодировать 2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=8 символов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При помощи 4-х знаков можно закодировать 2</a:t>
            </a:r>
            <a:r>
              <a:rPr lang="ru-RU" sz="2400" baseline="30000" dirty="0" smtClean="0"/>
              <a:t>4</a:t>
            </a:r>
            <a:r>
              <a:rPr lang="ru-RU" sz="2400" dirty="0" smtClean="0"/>
              <a:t>=16 символов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N=</a:t>
            </a:r>
            <a:r>
              <a:rPr lang="ru-RU" sz="2400" dirty="0" smtClean="0"/>
              <a:t>2</a:t>
            </a:r>
            <a:r>
              <a:rPr lang="ru-RU" sz="2400" baseline="30000" dirty="0" smtClean="0"/>
              <a:t>2</a:t>
            </a:r>
            <a:r>
              <a:rPr lang="en-US" sz="2400" dirty="0" smtClean="0"/>
              <a:t>+</a:t>
            </a:r>
            <a:r>
              <a:rPr lang="ru-RU" sz="2400" dirty="0" smtClean="0"/>
              <a:t>2</a:t>
            </a:r>
            <a:r>
              <a:rPr lang="ru-RU" sz="2400" baseline="30000" dirty="0" smtClean="0"/>
              <a:t>3</a:t>
            </a:r>
            <a:r>
              <a:rPr lang="en-US" sz="2400" dirty="0" smtClean="0"/>
              <a:t>+</a:t>
            </a:r>
            <a:r>
              <a:rPr lang="ru-RU" sz="2400" dirty="0" smtClean="0"/>
              <a:t>2</a:t>
            </a:r>
            <a:r>
              <a:rPr lang="ru-RU" sz="2400" baseline="30000" dirty="0" smtClean="0"/>
              <a:t>4</a:t>
            </a:r>
            <a:r>
              <a:rPr lang="en-US" sz="2400" dirty="0" smtClean="0"/>
              <a:t>=28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28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За четверть Василий </a:t>
            </a:r>
            <a:r>
              <a:rPr lang="ru-RU" sz="2400" dirty="0" err="1" smtClean="0"/>
              <a:t>Пупкин</a:t>
            </a:r>
            <a:r>
              <a:rPr lang="ru-RU" sz="2400" dirty="0" smtClean="0"/>
              <a:t> получил 20 оценок. Сообщение о том, что он вчера получил четверку, несет 2 бита информации. Сколько четверок получил Василий за четверть?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Формула </a:t>
            </a:r>
            <a:r>
              <a:rPr lang="ru-RU" sz="2400" dirty="0" err="1" smtClean="0"/>
              <a:t>Шенонна</a:t>
            </a:r>
            <a:r>
              <a:rPr lang="ru-RU" sz="2400" dirty="0" smtClean="0"/>
              <a:t>: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где </a:t>
            </a:r>
            <a:r>
              <a:rPr lang="ru-RU" sz="2400" dirty="0" err="1" smtClean="0"/>
              <a:t>x</a:t>
            </a:r>
            <a:r>
              <a:rPr lang="ru-RU" sz="2400" dirty="0" smtClean="0"/>
              <a:t> — количество информации в сообщении о событии P,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p</a:t>
            </a:r>
            <a:r>
              <a:rPr lang="ru-RU" sz="2400" dirty="0" smtClean="0"/>
              <a:t> — вероятность события P.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Вероятность того, что Василий получил четверку 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Воспользовавшись формулой </a:t>
            </a:r>
            <a:r>
              <a:rPr lang="ru-RU" sz="2400" dirty="0" err="1" smtClean="0"/>
              <a:t>Шенонна</a:t>
            </a:r>
            <a:r>
              <a:rPr lang="ru-RU" sz="2400" dirty="0" smtClean="0"/>
              <a:t>, получаем, что</a:t>
            </a:r>
          </a:p>
          <a:p>
            <a:pPr marL="0" indent="2238375">
              <a:spcBef>
                <a:spcPts val="1200"/>
              </a:spcBef>
              <a:buNone/>
            </a:pPr>
            <a:r>
              <a:rPr lang="en-US" sz="2400" dirty="0" smtClean="0"/>
              <a:t>y=5</a:t>
            </a:r>
          </a:p>
          <a:p>
            <a:pPr marL="0" indent="3671888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5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321258"/>
            <a:ext cx="1665055" cy="821989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429132"/>
            <a:ext cx="904875" cy="676275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414982"/>
            <a:ext cx="1800225" cy="8001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3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 световой панели в ряд расположены 8 лампочек. Каждая из первых двух лампочек может гореть красным, жёлтым или зелёным цветом. Каждая из остальных шести лампочек может гореть одним из двух цветов - красным или белым. Сколько различных сигналов можно передать с помощью панели (все лампочки должны гореть, порядок цветов имеет значение)?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*2</a:t>
            </a:r>
            <a:r>
              <a:rPr lang="ru-RU" sz="2400" baseline="30000" dirty="0" smtClean="0"/>
              <a:t>6</a:t>
            </a:r>
            <a:r>
              <a:rPr lang="ru-RU" sz="2400" dirty="0" smtClean="0"/>
              <a:t>=9*64=576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576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Выноска 1 15"/>
          <p:cNvSpPr/>
          <p:nvPr/>
        </p:nvSpPr>
        <p:spPr>
          <a:xfrm>
            <a:off x="1285852" y="5286388"/>
            <a:ext cx="2428892" cy="857256"/>
          </a:xfrm>
          <a:prstGeom prst="borderCallout1">
            <a:avLst>
              <a:gd name="adj1" fmla="val 18750"/>
              <a:gd name="adj2" fmla="val -8333"/>
              <a:gd name="adj3" fmla="val -159736"/>
              <a:gd name="adj4" fmla="val -8677"/>
            </a:avLst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Основание системы 3(цвета) 2 лампочки-разряда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7" name="Выноска 1 16"/>
          <p:cNvSpPr/>
          <p:nvPr/>
        </p:nvSpPr>
        <p:spPr>
          <a:xfrm>
            <a:off x="1714480" y="4357694"/>
            <a:ext cx="2428892" cy="857256"/>
          </a:xfrm>
          <a:prstGeom prst="borderCallout1">
            <a:avLst>
              <a:gd name="adj1" fmla="val 18750"/>
              <a:gd name="adj2" fmla="val -8333"/>
              <a:gd name="adj3" fmla="val -54662"/>
              <a:gd name="adj4" fmla="val -8116"/>
            </a:avLst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Основание системы 2(цвета) 6 лампочек-разрядов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8" name="Выноска 1 17"/>
          <p:cNvSpPr/>
          <p:nvPr/>
        </p:nvSpPr>
        <p:spPr>
          <a:xfrm>
            <a:off x="4786314" y="3929066"/>
            <a:ext cx="2428892" cy="857256"/>
          </a:xfrm>
          <a:prstGeom prst="borderCallout1">
            <a:avLst>
              <a:gd name="adj1" fmla="val 18750"/>
              <a:gd name="adj2" fmla="val -8333"/>
              <a:gd name="adj3" fmla="val -16453"/>
              <a:gd name="adj4" fmla="val -71610"/>
            </a:avLst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Количество всевозможных комбинаций.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4.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Все 5-буквенные слова, составленные из букв А, К, Р, У, записаны в алфавитном порядке. Вот начало списка: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1. ААААА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2. ААААК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3. ААААР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4. ААААУ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4. АААКА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……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Запишите слово, которое стоит на 350-м месте от начала списка.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нас система с основанием 4(буквы), каждой букве сопоставим число:А=0, К=1, Р=2, У=3. Так как в информатике вся нумерация начинается с 0, то на первом месте будет число 0,а на 350 месте будет число 349. Теперь нужно число 349 перевести в систему с основанием 4: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4.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11131 – поставив обратно в </a:t>
            </a:r>
            <a:r>
              <a:rPr lang="ru-RU" sz="2400" smtClean="0"/>
              <a:t>соответствие буквы, </a:t>
            </a:r>
            <a:r>
              <a:rPr lang="ru-RU" sz="2400" dirty="0" smtClean="0"/>
              <a:t>получаем ответ</a:t>
            </a:r>
            <a:r>
              <a:rPr lang="ru-RU" sz="2400" smtClean="0"/>
              <a:t>: КККУК.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КККУК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52" y="642918"/>
          <a:ext cx="381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</a:tblGrid>
              <a:tr h="33910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349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Стрелка углом 8"/>
          <p:cNvSpPr/>
          <p:nvPr/>
        </p:nvSpPr>
        <p:spPr>
          <a:xfrm flipH="1" flipV="1">
            <a:off x="1357290" y="1214422"/>
            <a:ext cx="3143272" cy="642942"/>
          </a:xfrm>
          <a:prstGeom prst="bentArrow">
            <a:avLst>
              <a:gd name="adj1" fmla="val 8018"/>
              <a:gd name="adj2" fmla="val 11202"/>
              <a:gd name="adj3" fmla="val 25000"/>
              <a:gd name="adj4" fmla="val 4375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Световое табло состоит из лампочек. Каждая лампочка может находиться в одном из трех состояний («включено», «выключено» или «мигает»). Какое наименьшее количество лампочек должно находиться на табло, чтобы с его помощью можно было передать 18 различных сигналов?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существует различных последовательностей из символов «плюс» и «минус», длиной ровно в пять символов?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32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закрытом ящике находится 32 карандаша, некоторые из них синего цвета. Наугад вынимается один карандаш. Сообщение «этот карандаш – НЕ синий» несёт 4 бита информации. Сколько синих карандашей в ящике?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</a:t>
            </a:r>
            <a:r>
              <a:rPr lang="en-US" sz="2400" dirty="0" smtClean="0"/>
              <a:t>30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650</Words>
  <Application>Microsoft Office PowerPoint</Application>
  <PresentationFormat>Экран (4:3)</PresentationFormat>
  <Paragraphs>253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Admin</cp:lastModifiedBy>
  <cp:revision>85</cp:revision>
  <dcterms:created xsi:type="dcterms:W3CDTF">2014-07-01T15:32:46Z</dcterms:created>
  <dcterms:modified xsi:type="dcterms:W3CDTF">2014-07-29T12:05:48Z</dcterms:modified>
</cp:coreProperties>
</file>