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74" r:id="rId5"/>
    <p:sldId id="284" r:id="rId6"/>
    <p:sldId id="285" r:id="rId7"/>
    <p:sldId id="286" r:id="rId8"/>
    <p:sldId id="276" r:id="rId9"/>
    <p:sldId id="287" r:id="rId10"/>
    <p:sldId id="281" r:id="rId11"/>
    <p:sldId id="283" r:id="rId12"/>
    <p:sldId id="28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9EEA2C-6247-4C13-8148-8BCEAF8C7C5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25BBD2-35EB-42EB-9FA0-02717B7C4DFA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G(7)</a:t>
          </a:r>
          <a:endParaRPr lang="ru-RU" sz="1800" b="1" dirty="0">
            <a:solidFill>
              <a:schemeClr val="tx1"/>
            </a:solidFill>
          </a:endParaRPr>
        </a:p>
      </dgm:t>
    </dgm:pt>
    <dgm:pt modelId="{593210E8-9585-479B-9755-549AEBB580B9}" type="parTrans" cxnId="{1BFFB6BC-6969-45DF-84C4-9704A95BC04D}">
      <dgm:prSet/>
      <dgm:spPr/>
      <dgm:t>
        <a:bodyPr/>
        <a:lstStyle/>
        <a:p>
          <a:endParaRPr lang="ru-RU"/>
        </a:p>
      </dgm:t>
    </dgm:pt>
    <dgm:pt modelId="{0A975204-3596-4384-A50B-FFABE1A908F8}" type="sibTrans" cxnId="{1BFFB6BC-6969-45DF-84C4-9704A95BC04D}">
      <dgm:prSet/>
      <dgm:spPr/>
      <dgm:t>
        <a:bodyPr/>
        <a:lstStyle/>
        <a:p>
          <a:endParaRPr lang="ru-RU"/>
        </a:p>
      </dgm:t>
    </dgm:pt>
    <dgm:pt modelId="{9566059D-7132-4C2F-9DE1-ACF3CB342B2B}">
      <dgm:prSet phldrT="[Текст]"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*</a:t>
          </a:r>
          <a:endParaRPr lang="ru-RU" sz="1800" b="1" dirty="0">
            <a:solidFill>
              <a:schemeClr val="tx1"/>
            </a:solidFill>
          </a:endParaRPr>
        </a:p>
      </dgm:t>
    </dgm:pt>
    <dgm:pt modelId="{A6CCD6D7-104E-495C-B5AC-1BEED6B26130}" type="parTrans" cxnId="{C6EAB316-2F58-4519-A387-6CB260061467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0ED9F5D5-F749-4166-901F-3292B23B32FB}" type="sibTrans" cxnId="{C6EAB316-2F58-4519-A387-6CB260061467}">
      <dgm:prSet/>
      <dgm:spPr/>
      <dgm:t>
        <a:bodyPr/>
        <a:lstStyle/>
        <a:p>
          <a:endParaRPr lang="ru-RU"/>
        </a:p>
      </dgm:t>
    </dgm:pt>
    <dgm:pt modelId="{DA652B43-2EA3-46B5-92F2-18131F5C493A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G(3)</a:t>
          </a:r>
          <a:endParaRPr lang="ru-RU" sz="1800" b="1" dirty="0">
            <a:solidFill>
              <a:schemeClr val="tx1"/>
            </a:solidFill>
          </a:endParaRPr>
        </a:p>
      </dgm:t>
    </dgm:pt>
    <dgm:pt modelId="{AC5642BC-5EE4-4A06-BF69-C30D8451F58C}" type="parTrans" cxnId="{BA2C0FAA-9492-418E-A916-B41ED09DAAFF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061DDB29-287C-4C03-B72D-26D2CBA5C85F}" type="sibTrans" cxnId="{BA2C0FAA-9492-418E-A916-B41ED09DAAFF}">
      <dgm:prSet/>
      <dgm:spPr/>
      <dgm:t>
        <a:bodyPr/>
        <a:lstStyle/>
        <a:p>
          <a:endParaRPr lang="ru-RU"/>
        </a:p>
      </dgm:t>
    </dgm:pt>
    <dgm:pt modelId="{67AD7FCE-6E68-4A0F-8C27-1A05A2E0A5D7}">
      <dgm:prSet phldrT="[Текст]"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*</a:t>
          </a:r>
          <a:endParaRPr lang="ru-RU" sz="1800" b="1" dirty="0">
            <a:solidFill>
              <a:schemeClr val="tx1"/>
            </a:solidFill>
          </a:endParaRPr>
        </a:p>
      </dgm:t>
    </dgm:pt>
    <dgm:pt modelId="{751E5220-EA35-4E86-9BE1-1EC0E57F99AF}" type="parTrans" cxnId="{564FD442-8CC1-4BB3-B75A-92A1CA124335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60018886-FB5B-4019-8E9C-93F7672792FD}" type="sibTrans" cxnId="{564FD442-8CC1-4BB3-B75A-92A1CA124335}">
      <dgm:prSet/>
      <dgm:spPr/>
      <dgm:t>
        <a:bodyPr/>
        <a:lstStyle/>
        <a:p>
          <a:endParaRPr lang="ru-RU"/>
        </a:p>
      </dgm:t>
    </dgm:pt>
    <dgm:pt modelId="{30D58907-9AC7-499C-906F-77F4B28E8EE2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G(5)</a:t>
          </a:r>
          <a:endParaRPr lang="ru-RU" sz="1800" b="1" dirty="0">
            <a:solidFill>
              <a:schemeClr val="tx1"/>
            </a:solidFill>
          </a:endParaRPr>
        </a:p>
      </dgm:t>
    </dgm:pt>
    <dgm:pt modelId="{6EE1DCF4-7499-4762-AFA6-2480ECE109BF}" type="parTrans" cxnId="{F4E58DEE-080E-4CC2-98CB-0ADACA0F81A5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DDFB83DF-A190-4D4A-8A91-0CCEABFB41DF}" type="sibTrans" cxnId="{F4E58DEE-080E-4CC2-98CB-0ADACA0F81A5}">
      <dgm:prSet/>
      <dgm:spPr/>
      <dgm:t>
        <a:bodyPr/>
        <a:lstStyle/>
        <a:p>
          <a:endParaRPr lang="ru-RU"/>
        </a:p>
      </dgm:t>
    </dgm:pt>
    <dgm:pt modelId="{AA6CE483-42D6-40E4-BEBE-709162346DE3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G(1)</a:t>
          </a:r>
          <a:endParaRPr lang="ru-RU" sz="1800" b="1" dirty="0">
            <a:solidFill>
              <a:schemeClr val="tx1"/>
            </a:solidFill>
          </a:endParaRPr>
        </a:p>
      </dgm:t>
    </dgm:pt>
    <dgm:pt modelId="{4B13F41D-5D78-4E3A-ACAB-495FAD4ABD6D}" type="parTrans" cxnId="{C877E32B-1793-4307-88DB-7FC3593F7FA1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8582B82B-8849-4C79-ACB3-44858F6CE9A4}" type="sibTrans" cxnId="{C877E32B-1793-4307-88DB-7FC3593F7FA1}">
      <dgm:prSet/>
      <dgm:spPr/>
      <dgm:t>
        <a:bodyPr/>
        <a:lstStyle/>
        <a:p>
          <a:endParaRPr lang="ru-RU"/>
        </a:p>
      </dgm:t>
    </dgm:pt>
    <dgm:pt modelId="{177ED53A-2646-4AD0-AFEA-A5B587CA97FC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G(1)</a:t>
          </a:r>
          <a:endParaRPr lang="ru-RU" sz="1800" b="1" dirty="0">
            <a:solidFill>
              <a:schemeClr val="tx1"/>
            </a:solidFill>
          </a:endParaRPr>
        </a:p>
      </dgm:t>
    </dgm:pt>
    <dgm:pt modelId="{1ADFBE43-DDC4-49A4-A17F-D8C9C7FDFBBE}" type="parTrans" cxnId="{AB580835-39EC-4E26-B919-E667CAC5384E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C466C773-6ACA-428E-A571-0EB740B32FF7}" type="sibTrans" cxnId="{AB580835-39EC-4E26-B919-E667CAC5384E}">
      <dgm:prSet/>
      <dgm:spPr/>
      <dgm:t>
        <a:bodyPr/>
        <a:lstStyle/>
        <a:p>
          <a:endParaRPr lang="ru-RU"/>
        </a:p>
      </dgm:t>
    </dgm:pt>
    <dgm:pt modelId="{E5FD7930-73B8-43D4-9F8A-2004F91C688E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*</a:t>
          </a:r>
          <a:endParaRPr lang="ru-RU" sz="1800" b="1" dirty="0">
            <a:solidFill>
              <a:schemeClr val="tx1"/>
            </a:solidFill>
          </a:endParaRPr>
        </a:p>
      </dgm:t>
    </dgm:pt>
    <dgm:pt modelId="{AA1DD9A0-E38D-4548-9126-97181F9E1C35}" type="parTrans" cxnId="{3E1EF222-615E-4C08-9C9C-A7DDDEB4D5B9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188B0E84-9D62-4B5A-8E81-182706C4224C}" type="sibTrans" cxnId="{3E1EF222-615E-4C08-9C9C-A7DDDEB4D5B9}">
      <dgm:prSet/>
      <dgm:spPr/>
      <dgm:t>
        <a:bodyPr/>
        <a:lstStyle/>
        <a:p>
          <a:endParaRPr lang="ru-RU"/>
        </a:p>
      </dgm:t>
    </dgm:pt>
    <dgm:pt modelId="{99E160BC-52C0-4893-832D-75F27DFD5C3C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G(3)</a:t>
          </a:r>
          <a:endParaRPr lang="ru-RU" sz="1800" b="1" dirty="0">
            <a:solidFill>
              <a:schemeClr val="tx1"/>
            </a:solidFill>
          </a:endParaRPr>
        </a:p>
      </dgm:t>
    </dgm:pt>
    <dgm:pt modelId="{8D011107-AC9B-4842-9E7A-64D459BF94F3}" type="parTrans" cxnId="{CA077F66-6D2B-4F8A-9DFC-791AAB5A62C8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EA4A7FA6-47D7-42E1-82D8-EAE28383A5CF}" type="sibTrans" cxnId="{CA077F66-6D2B-4F8A-9DFC-791AAB5A62C8}">
      <dgm:prSet/>
      <dgm:spPr/>
      <dgm:t>
        <a:bodyPr/>
        <a:lstStyle/>
        <a:p>
          <a:endParaRPr lang="ru-RU"/>
        </a:p>
      </dgm:t>
    </dgm:pt>
    <dgm:pt modelId="{424A4191-F865-4CA6-B28F-6F0C49E3F009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G(2)</a:t>
          </a:r>
          <a:endParaRPr lang="ru-RU" sz="1800" b="1" dirty="0">
            <a:solidFill>
              <a:schemeClr val="tx1"/>
            </a:solidFill>
          </a:endParaRPr>
        </a:p>
      </dgm:t>
    </dgm:pt>
    <dgm:pt modelId="{CDDB8868-FF5E-4ACC-A281-E7D816A44531}" type="parTrans" cxnId="{6AF3044F-1437-459D-A757-CC879B0612DD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7EB8AE74-5712-4B9E-9F00-78093A10A475}" type="sibTrans" cxnId="{6AF3044F-1437-459D-A757-CC879B0612DD}">
      <dgm:prSet/>
      <dgm:spPr/>
      <dgm:t>
        <a:bodyPr/>
        <a:lstStyle/>
        <a:p>
          <a:endParaRPr lang="ru-RU"/>
        </a:p>
      </dgm:t>
    </dgm:pt>
    <dgm:pt modelId="{CA1C4D93-AE67-4C97-87EE-A7B0595B34DE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*</a:t>
          </a:r>
          <a:endParaRPr lang="ru-RU" sz="1800" b="1" dirty="0">
            <a:solidFill>
              <a:schemeClr val="tx1"/>
            </a:solidFill>
          </a:endParaRPr>
        </a:p>
      </dgm:t>
    </dgm:pt>
    <dgm:pt modelId="{6A1BC65B-8D5C-455E-AEFE-7BDD9A799D38}" type="parTrans" cxnId="{CC3F0958-C817-4C33-9001-F1544ABA026D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634AF875-4AFB-4291-97A8-F4371DEE6A9C}" type="sibTrans" cxnId="{CC3F0958-C817-4C33-9001-F1544ABA026D}">
      <dgm:prSet/>
      <dgm:spPr/>
      <dgm:t>
        <a:bodyPr/>
        <a:lstStyle/>
        <a:p>
          <a:endParaRPr lang="ru-RU"/>
        </a:p>
      </dgm:t>
    </dgm:pt>
    <dgm:pt modelId="{EF8EF05C-6477-4CF4-B76A-D74EE3358312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G(1)</a:t>
          </a:r>
          <a:endParaRPr lang="ru-RU" sz="1800" b="1" dirty="0">
            <a:solidFill>
              <a:schemeClr val="tx1"/>
            </a:solidFill>
          </a:endParaRPr>
        </a:p>
      </dgm:t>
    </dgm:pt>
    <dgm:pt modelId="{7FF65910-2701-4A28-B05E-BD2AF5500EBF}" type="parTrans" cxnId="{FD8C7972-8551-46C8-84B6-13B5C0C1BC21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EE35F29F-6EE6-409F-B422-1741001E9E3F}" type="sibTrans" cxnId="{FD8C7972-8551-46C8-84B6-13B5C0C1BC21}">
      <dgm:prSet/>
      <dgm:spPr/>
      <dgm:t>
        <a:bodyPr/>
        <a:lstStyle/>
        <a:p>
          <a:endParaRPr lang="ru-RU"/>
        </a:p>
      </dgm:t>
    </dgm:pt>
    <dgm:pt modelId="{24EB37D2-F379-4899-9830-6F44AFA5773D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G(1)</a:t>
          </a:r>
          <a:endParaRPr lang="ru-RU" sz="1800" b="1" dirty="0">
            <a:solidFill>
              <a:schemeClr val="tx1"/>
            </a:solidFill>
          </a:endParaRPr>
        </a:p>
      </dgm:t>
    </dgm:pt>
    <dgm:pt modelId="{8CC3D4A7-74F4-4D09-88E4-FD5488E7CA6C}" type="parTrans" cxnId="{6748EF69-1792-40B1-BEE5-C9B2EA2E5F1B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A8A74B31-3369-46C4-8DAC-E0340444D17A}" type="sibTrans" cxnId="{6748EF69-1792-40B1-BEE5-C9B2EA2E5F1B}">
      <dgm:prSet/>
      <dgm:spPr/>
      <dgm:t>
        <a:bodyPr/>
        <a:lstStyle/>
        <a:p>
          <a:endParaRPr lang="ru-RU"/>
        </a:p>
      </dgm:t>
    </dgm:pt>
    <dgm:pt modelId="{50C34415-8C12-4E3A-A481-B24066182A72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*</a:t>
          </a:r>
          <a:endParaRPr lang="ru-RU" sz="1800" b="1" dirty="0">
            <a:solidFill>
              <a:schemeClr val="tx1"/>
            </a:solidFill>
          </a:endParaRPr>
        </a:p>
      </dgm:t>
    </dgm:pt>
    <dgm:pt modelId="{FA314440-6FB5-40F4-8688-5841244CCB45}" type="parTrans" cxnId="{043423BC-D1A8-4550-A487-02359185CDE9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7DE43B9A-1BE1-4041-BEA4-7A69ADD6C6CF}" type="sibTrans" cxnId="{043423BC-D1A8-4550-A487-02359185CDE9}">
      <dgm:prSet/>
      <dgm:spPr/>
      <dgm:t>
        <a:bodyPr/>
        <a:lstStyle/>
        <a:p>
          <a:endParaRPr lang="ru-RU"/>
        </a:p>
      </dgm:t>
    </dgm:pt>
    <dgm:pt modelId="{3C34C9D8-0CCB-4D40-A312-2338A6737BF1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G(0)</a:t>
          </a:r>
          <a:endParaRPr lang="ru-RU" sz="1800" b="1" dirty="0">
            <a:solidFill>
              <a:schemeClr val="tx1"/>
            </a:solidFill>
          </a:endParaRPr>
        </a:p>
      </dgm:t>
    </dgm:pt>
    <dgm:pt modelId="{94154CBD-0B96-4ADF-8617-71929FC03C65}" type="parTrans" cxnId="{60E2098A-B408-42C8-B6D5-E9C3530759AF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F54F58A1-273F-4E7C-A2EF-C5756FA294A4}" type="sibTrans" cxnId="{60E2098A-B408-42C8-B6D5-E9C3530759AF}">
      <dgm:prSet/>
      <dgm:spPr/>
      <dgm:t>
        <a:bodyPr/>
        <a:lstStyle/>
        <a:p>
          <a:endParaRPr lang="ru-RU"/>
        </a:p>
      </dgm:t>
    </dgm:pt>
    <dgm:pt modelId="{84CE6EF7-C6CD-41CA-8DEE-A39498FA87D3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G(1)</a:t>
          </a:r>
          <a:endParaRPr lang="ru-RU" sz="1800" b="1" dirty="0">
            <a:solidFill>
              <a:schemeClr val="tx1"/>
            </a:solidFill>
          </a:endParaRPr>
        </a:p>
      </dgm:t>
    </dgm:pt>
    <dgm:pt modelId="{42839E83-F4C5-40DD-B39F-A961506ADDD7}" type="parTrans" cxnId="{339A2EDC-80C5-42F7-9883-BB73842E5D9B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45E0E76B-B250-4CF6-9B45-4F1AEA388382}" type="sibTrans" cxnId="{339A2EDC-80C5-42F7-9883-BB73842E5D9B}">
      <dgm:prSet/>
      <dgm:spPr/>
      <dgm:t>
        <a:bodyPr/>
        <a:lstStyle/>
        <a:p>
          <a:endParaRPr lang="ru-RU"/>
        </a:p>
      </dgm:t>
    </dgm:pt>
    <dgm:pt modelId="{A4165959-02A9-433C-AA70-02ECA02C9DD9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*</a:t>
          </a:r>
          <a:endParaRPr lang="ru-RU" sz="1800" b="1" dirty="0">
            <a:solidFill>
              <a:schemeClr val="tx1"/>
            </a:solidFill>
          </a:endParaRPr>
        </a:p>
      </dgm:t>
    </dgm:pt>
    <dgm:pt modelId="{BF902BB8-1630-4E6D-82D7-37D87346677F}" type="parTrans" cxnId="{E85CD078-5E47-4758-B6B6-6FB1E6820C54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6A075A05-EB24-4C59-9954-68B9200FADD9}" type="sibTrans" cxnId="{E85CD078-5E47-4758-B6B6-6FB1E6820C54}">
      <dgm:prSet/>
      <dgm:spPr/>
      <dgm:t>
        <a:bodyPr/>
        <a:lstStyle/>
        <a:p>
          <a:endParaRPr lang="ru-RU"/>
        </a:p>
      </dgm:t>
    </dgm:pt>
    <dgm:pt modelId="{418C6772-F271-475E-A147-F2EB72FF47F8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G(0)</a:t>
          </a:r>
          <a:endParaRPr lang="ru-RU" sz="1800" b="1" dirty="0">
            <a:solidFill>
              <a:schemeClr val="tx1"/>
            </a:solidFill>
          </a:endParaRPr>
        </a:p>
      </dgm:t>
    </dgm:pt>
    <dgm:pt modelId="{F8A45299-4B26-4DA9-AE04-FE86F17781D5}" type="parTrans" cxnId="{0E9A785B-8A98-4463-9C62-DC1E36E965B0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6314624E-C216-436B-AB55-AC0ABC0403A8}" type="sibTrans" cxnId="{0E9A785B-8A98-4463-9C62-DC1E36E965B0}">
      <dgm:prSet/>
      <dgm:spPr/>
      <dgm:t>
        <a:bodyPr/>
        <a:lstStyle/>
        <a:p>
          <a:endParaRPr lang="ru-RU"/>
        </a:p>
      </dgm:t>
    </dgm:pt>
    <dgm:pt modelId="{73E4E556-7DEE-4821-B335-6A4A2D679326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G(-1)</a:t>
          </a:r>
          <a:endParaRPr lang="ru-RU" sz="1800" b="1" dirty="0">
            <a:solidFill>
              <a:schemeClr val="tx1"/>
            </a:solidFill>
          </a:endParaRPr>
        </a:p>
      </dgm:t>
    </dgm:pt>
    <dgm:pt modelId="{1F0171D1-BB80-448B-9102-F0E19E5F85C5}" type="parTrans" cxnId="{60E1F110-AA03-4C66-A1F7-B587E952ECE7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D7BD9D51-219D-49DB-854C-B19A1EF48C44}" type="sibTrans" cxnId="{60E1F110-AA03-4C66-A1F7-B587E952ECE7}">
      <dgm:prSet/>
      <dgm:spPr/>
      <dgm:t>
        <a:bodyPr/>
        <a:lstStyle/>
        <a:p>
          <a:endParaRPr lang="ru-RU"/>
        </a:p>
      </dgm:t>
    </dgm:pt>
    <dgm:pt modelId="{47FAACD1-8B40-4A12-A3E3-C774199F4004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*</a:t>
          </a:r>
          <a:endParaRPr lang="ru-RU" sz="1800" b="1" dirty="0">
            <a:solidFill>
              <a:schemeClr val="tx1"/>
            </a:solidFill>
          </a:endParaRPr>
        </a:p>
      </dgm:t>
    </dgm:pt>
    <dgm:pt modelId="{03EED6A9-DCC8-46CE-BE45-33AB2AAD9E0A}" type="parTrans" cxnId="{F23EE0F9-F3BA-4E07-BA46-992E3D7B14DF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C0B0AA6B-1FA2-4231-B0AC-0351DEAA2973}" type="sibTrans" cxnId="{F23EE0F9-F3BA-4E07-BA46-992E3D7B14DF}">
      <dgm:prSet/>
      <dgm:spPr/>
      <dgm:t>
        <a:bodyPr/>
        <a:lstStyle/>
        <a:p>
          <a:endParaRPr lang="ru-RU"/>
        </a:p>
      </dgm:t>
    </dgm:pt>
    <dgm:pt modelId="{29BB8D0F-E574-4A78-9ACF-2A3270CEB300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G(0)</a:t>
          </a:r>
          <a:endParaRPr lang="ru-RU" sz="1800" b="1" dirty="0">
            <a:solidFill>
              <a:schemeClr val="tx1"/>
            </a:solidFill>
          </a:endParaRPr>
        </a:p>
      </dgm:t>
    </dgm:pt>
    <dgm:pt modelId="{795A85B8-A5ED-493A-A9B9-BE421B416536}" type="parTrans" cxnId="{FB59CF76-33C5-49CC-9458-2086CC401A54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A2EF748A-F631-49EF-A7A4-D9F4CAA079D7}" type="sibTrans" cxnId="{FB59CF76-33C5-49CC-9458-2086CC401A54}">
      <dgm:prSet/>
      <dgm:spPr/>
      <dgm:t>
        <a:bodyPr/>
        <a:lstStyle/>
        <a:p>
          <a:endParaRPr lang="ru-RU"/>
        </a:p>
      </dgm:t>
    </dgm:pt>
    <dgm:pt modelId="{1405DD79-AB6B-4441-BC10-32E55CBFB9AD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G(-1)</a:t>
          </a:r>
          <a:endParaRPr lang="ru-RU" sz="1800" b="1" dirty="0">
            <a:solidFill>
              <a:schemeClr val="tx1"/>
            </a:solidFill>
          </a:endParaRPr>
        </a:p>
      </dgm:t>
    </dgm:pt>
    <dgm:pt modelId="{C509005C-C728-4D99-8894-2AEF9E8D87CB}" type="parTrans" cxnId="{DF888AE3-F230-45E1-A60C-6569CC903487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52916240-426F-440A-B1DF-32CBB1E7F41F}" type="sibTrans" cxnId="{DF888AE3-F230-45E1-A60C-6569CC903487}">
      <dgm:prSet/>
      <dgm:spPr/>
      <dgm:t>
        <a:bodyPr/>
        <a:lstStyle/>
        <a:p>
          <a:endParaRPr lang="ru-RU"/>
        </a:p>
      </dgm:t>
    </dgm:pt>
    <dgm:pt modelId="{B254486E-FF5C-49C6-991D-2CF93F51557A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*</a:t>
          </a:r>
          <a:endParaRPr lang="ru-RU" sz="1800" b="1" dirty="0">
            <a:solidFill>
              <a:schemeClr val="tx1"/>
            </a:solidFill>
          </a:endParaRPr>
        </a:p>
      </dgm:t>
    </dgm:pt>
    <dgm:pt modelId="{9B8A89A4-234D-45D3-9D6F-19BA1E298C85}" type="parTrans" cxnId="{9F81CDB5-CC37-4E44-824E-7E98CDBE7523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DF053CD2-1647-4E39-9FE5-95190FDFE127}" type="sibTrans" cxnId="{9F81CDB5-CC37-4E44-824E-7E98CDBE7523}">
      <dgm:prSet/>
      <dgm:spPr/>
      <dgm:t>
        <a:bodyPr/>
        <a:lstStyle/>
        <a:p>
          <a:endParaRPr lang="ru-RU"/>
        </a:p>
      </dgm:t>
    </dgm:pt>
    <dgm:pt modelId="{31352B5B-C37E-423D-9CF5-68139A848D89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G(0)</a:t>
          </a:r>
          <a:endParaRPr lang="ru-RU" sz="1800" b="1" dirty="0">
            <a:solidFill>
              <a:schemeClr val="tx1"/>
            </a:solidFill>
          </a:endParaRPr>
        </a:p>
      </dgm:t>
    </dgm:pt>
    <dgm:pt modelId="{BB315A12-1563-405A-A2BF-BAE0B762A415}" type="parTrans" cxnId="{D7E1151B-5368-406E-917E-4892CC7E069F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739A7D82-EFAB-4855-A0B5-8B57B8E55078}" type="sibTrans" cxnId="{D7E1151B-5368-406E-917E-4892CC7E069F}">
      <dgm:prSet/>
      <dgm:spPr/>
      <dgm:t>
        <a:bodyPr/>
        <a:lstStyle/>
        <a:p>
          <a:endParaRPr lang="ru-RU"/>
        </a:p>
      </dgm:t>
    </dgm:pt>
    <dgm:pt modelId="{07938A83-B75E-4427-867D-45A862F946E8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G(-1)</a:t>
          </a:r>
          <a:endParaRPr lang="ru-RU" sz="1800" b="1" dirty="0">
            <a:solidFill>
              <a:schemeClr val="tx1"/>
            </a:solidFill>
          </a:endParaRPr>
        </a:p>
      </dgm:t>
    </dgm:pt>
    <dgm:pt modelId="{7B807DB4-EFE3-440F-B89E-6CC08C4E2770}" type="parTrans" cxnId="{8EDA9EA7-6BEC-41D7-B974-383235DE053D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1A88D632-F1C1-4A21-B468-7323952F4478}" type="sibTrans" cxnId="{8EDA9EA7-6BEC-41D7-B974-383235DE053D}">
      <dgm:prSet/>
      <dgm:spPr/>
      <dgm:t>
        <a:bodyPr/>
        <a:lstStyle/>
        <a:p>
          <a:endParaRPr lang="ru-RU"/>
        </a:p>
      </dgm:t>
    </dgm:pt>
    <dgm:pt modelId="{82E6BC2B-A893-46AB-9FDE-0C024BBFC991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*</a:t>
          </a:r>
          <a:endParaRPr lang="ru-RU" sz="1800" b="1" dirty="0">
            <a:solidFill>
              <a:schemeClr val="tx1"/>
            </a:solidFill>
          </a:endParaRPr>
        </a:p>
      </dgm:t>
    </dgm:pt>
    <dgm:pt modelId="{BBFBD2EE-0598-45FB-BF4F-3361BEBA5E6A}" type="parTrans" cxnId="{72D2F60E-D8E4-4796-ADED-161B1DDF1759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50FE9DF6-9389-45F5-B9DD-4A157DE578A4}" type="sibTrans" cxnId="{72D2F60E-D8E4-4796-ADED-161B1DDF1759}">
      <dgm:prSet/>
      <dgm:spPr/>
      <dgm:t>
        <a:bodyPr/>
        <a:lstStyle/>
        <a:p>
          <a:endParaRPr lang="ru-RU"/>
        </a:p>
      </dgm:t>
    </dgm:pt>
    <dgm:pt modelId="{C3D3C0C2-3F07-46AC-871F-B5FEF70877ED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G(0)</a:t>
          </a:r>
          <a:endParaRPr lang="ru-RU" sz="1800" b="1" dirty="0">
            <a:solidFill>
              <a:schemeClr val="tx1"/>
            </a:solidFill>
          </a:endParaRPr>
        </a:p>
      </dgm:t>
    </dgm:pt>
    <dgm:pt modelId="{F29D6F17-1CD7-4BD1-8E46-3F03F5FB1547}" type="parTrans" cxnId="{BC13FFB8-5BC9-4149-BBC0-603CA2C363D5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343A6660-9FA4-4497-8B9F-925E73ADB7D3}" type="sibTrans" cxnId="{BC13FFB8-5BC9-4149-BBC0-603CA2C363D5}">
      <dgm:prSet/>
      <dgm:spPr/>
      <dgm:t>
        <a:bodyPr/>
        <a:lstStyle/>
        <a:p>
          <a:endParaRPr lang="ru-RU"/>
        </a:p>
      </dgm:t>
    </dgm:pt>
    <dgm:pt modelId="{DF3BBED8-416C-4788-B0F5-5F8AB27F58AB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G(-1)</a:t>
          </a:r>
          <a:endParaRPr lang="ru-RU" sz="1800" b="1" dirty="0">
            <a:solidFill>
              <a:schemeClr val="tx1"/>
            </a:solidFill>
          </a:endParaRPr>
        </a:p>
      </dgm:t>
    </dgm:pt>
    <dgm:pt modelId="{A11F339D-E5C7-4438-8212-9257A2BE8925}" type="parTrans" cxnId="{D82D7FBC-A938-43E1-BFC7-C90B22BB1A13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6E340066-501E-40B8-950E-698A735CED70}" type="sibTrans" cxnId="{D82D7FBC-A938-43E1-BFC7-C90B22BB1A13}">
      <dgm:prSet/>
      <dgm:spPr/>
      <dgm:t>
        <a:bodyPr/>
        <a:lstStyle/>
        <a:p>
          <a:endParaRPr lang="ru-RU"/>
        </a:p>
      </dgm:t>
    </dgm:pt>
    <dgm:pt modelId="{76ED2111-5DE2-42C8-868E-64B2F84C4F31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*</a:t>
          </a:r>
          <a:endParaRPr lang="ru-RU" sz="1800" b="1" dirty="0">
            <a:solidFill>
              <a:schemeClr val="tx1"/>
            </a:solidFill>
          </a:endParaRPr>
        </a:p>
      </dgm:t>
    </dgm:pt>
    <dgm:pt modelId="{8ECB92CE-4607-4061-9B22-E4229CCCF5C3}" type="parTrans" cxnId="{A65EA41D-8DE6-4E9F-8C20-A965C3C3D4D5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190FAF7D-319A-4AF9-9248-732D0EE3F9D2}" type="sibTrans" cxnId="{A65EA41D-8DE6-4E9F-8C20-A965C3C3D4D5}">
      <dgm:prSet/>
      <dgm:spPr/>
      <dgm:t>
        <a:bodyPr/>
        <a:lstStyle/>
        <a:p>
          <a:endParaRPr lang="ru-RU"/>
        </a:p>
      </dgm:t>
    </dgm:pt>
    <dgm:pt modelId="{DB5380D5-D9FE-46D0-B935-BDFB735202A8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G(0)</a:t>
          </a:r>
          <a:endParaRPr lang="ru-RU" sz="1800" b="1" dirty="0">
            <a:solidFill>
              <a:schemeClr val="tx1"/>
            </a:solidFill>
          </a:endParaRPr>
        </a:p>
      </dgm:t>
    </dgm:pt>
    <dgm:pt modelId="{172148B7-872D-4546-8E68-30A2D81D4E59}" type="parTrans" cxnId="{52A1DEC2-05E2-4F83-BD8A-4B44D3A768BB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FD9D6E24-7D3A-4246-B16D-BE120E4BA4E4}" type="sibTrans" cxnId="{52A1DEC2-05E2-4F83-BD8A-4B44D3A768BB}">
      <dgm:prSet/>
      <dgm:spPr/>
      <dgm:t>
        <a:bodyPr/>
        <a:lstStyle/>
        <a:p>
          <a:endParaRPr lang="ru-RU"/>
        </a:p>
      </dgm:t>
    </dgm:pt>
    <dgm:pt modelId="{F0B2AE0F-5EF3-44D8-A92F-C3D61A795040}">
      <dgm:prSet custT="1"/>
      <dgm:spPr>
        <a:solidFill>
          <a:srgbClr val="92D050"/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r>
            <a:rPr lang="en-US" sz="1800" b="1" dirty="0" smtClean="0">
              <a:solidFill>
                <a:schemeClr val="tx1"/>
              </a:solidFill>
            </a:rPr>
            <a:t>G(-1)</a:t>
          </a:r>
          <a:endParaRPr lang="ru-RU" sz="1800" b="1" dirty="0">
            <a:solidFill>
              <a:schemeClr val="tx1"/>
            </a:solidFill>
          </a:endParaRPr>
        </a:p>
      </dgm:t>
    </dgm:pt>
    <dgm:pt modelId="{4958546C-1D65-49C6-9BD6-23E1BD14D5A5}" type="parTrans" cxnId="{9277ED17-F957-4FA7-BCD7-B9D2F9481AA9}">
      <dgm:prSet custT="1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 anchor="ctr" anchorCtr="1"/>
        <a:lstStyle/>
        <a:p>
          <a:endParaRPr lang="ru-RU" sz="1800" b="1">
            <a:solidFill>
              <a:schemeClr val="tx1"/>
            </a:solidFill>
          </a:endParaRPr>
        </a:p>
      </dgm:t>
    </dgm:pt>
    <dgm:pt modelId="{CB10C6C4-A6EA-4178-B486-6850DF7943B3}" type="sibTrans" cxnId="{9277ED17-F957-4FA7-BCD7-B9D2F9481AA9}">
      <dgm:prSet/>
      <dgm:spPr/>
      <dgm:t>
        <a:bodyPr/>
        <a:lstStyle/>
        <a:p>
          <a:endParaRPr lang="ru-RU"/>
        </a:p>
      </dgm:t>
    </dgm:pt>
    <dgm:pt modelId="{C94B3784-E177-433F-A96B-AA4BC0D6C467}" type="pres">
      <dgm:prSet presAssocID="{DF9EEA2C-6247-4C13-8148-8BCEAF8C7C5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4524C7-36AE-4AF9-9CB7-F61A2B65AAE0}" type="pres">
      <dgm:prSet presAssocID="{B525BBD2-35EB-42EB-9FA0-02717B7C4DFA}" presName="root1" presStyleCnt="0"/>
      <dgm:spPr/>
    </dgm:pt>
    <dgm:pt modelId="{30CF9C7A-E589-491D-A169-823746BCCB81}" type="pres">
      <dgm:prSet presAssocID="{B525BBD2-35EB-42EB-9FA0-02717B7C4DF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0B9F10-D30F-4FA6-9F82-FF302ADC6592}" type="pres">
      <dgm:prSet presAssocID="{B525BBD2-35EB-42EB-9FA0-02717B7C4DFA}" presName="level2hierChild" presStyleCnt="0"/>
      <dgm:spPr/>
    </dgm:pt>
    <dgm:pt modelId="{DCCC4A8E-087F-437B-9389-6726D28B55D2}" type="pres">
      <dgm:prSet presAssocID="{A6CCD6D7-104E-495C-B5AC-1BEED6B26130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E41CA96-D6A3-48FF-AB77-8FA26D478043}" type="pres">
      <dgm:prSet presAssocID="{A6CCD6D7-104E-495C-B5AC-1BEED6B2613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7AD55605-3D9B-4586-869B-53E90D38520E}" type="pres">
      <dgm:prSet presAssocID="{9566059D-7132-4C2F-9DE1-ACF3CB342B2B}" presName="root2" presStyleCnt="0"/>
      <dgm:spPr/>
    </dgm:pt>
    <dgm:pt modelId="{E721EB98-6AF0-48DA-ABF5-03F7D3F95714}" type="pres">
      <dgm:prSet presAssocID="{9566059D-7132-4C2F-9DE1-ACF3CB342B2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85F68B-0E2D-48C0-A2B6-FC59F29ECC59}" type="pres">
      <dgm:prSet presAssocID="{9566059D-7132-4C2F-9DE1-ACF3CB342B2B}" presName="level3hierChild" presStyleCnt="0"/>
      <dgm:spPr/>
    </dgm:pt>
    <dgm:pt modelId="{1251EEB6-ECF1-4137-B9E9-C660AAD9EAF3}" type="pres">
      <dgm:prSet presAssocID="{6EE1DCF4-7499-4762-AFA6-2480ECE109BF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102BCA23-E84C-4571-9CAE-6EA5F1694257}" type="pres">
      <dgm:prSet presAssocID="{6EE1DCF4-7499-4762-AFA6-2480ECE109BF}" presName="connTx" presStyleLbl="parChTrans1D2" presStyleIdx="1" presStyleCnt="3"/>
      <dgm:spPr/>
      <dgm:t>
        <a:bodyPr/>
        <a:lstStyle/>
        <a:p>
          <a:endParaRPr lang="ru-RU"/>
        </a:p>
      </dgm:t>
    </dgm:pt>
    <dgm:pt modelId="{83C68ECA-3224-4D65-AE23-DE49E5EB1F12}" type="pres">
      <dgm:prSet presAssocID="{30D58907-9AC7-499C-906F-77F4B28E8EE2}" presName="root2" presStyleCnt="0"/>
      <dgm:spPr/>
    </dgm:pt>
    <dgm:pt modelId="{2059B8DA-44F6-4471-97D3-9D383F5B66B7}" type="pres">
      <dgm:prSet presAssocID="{30D58907-9AC7-499C-906F-77F4B28E8EE2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39CC4F-5335-4A69-873E-5C0BE3F4C8E7}" type="pres">
      <dgm:prSet presAssocID="{30D58907-9AC7-499C-906F-77F4B28E8EE2}" presName="level3hierChild" presStyleCnt="0"/>
      <dgm:spPr/>
    </dgm:pt>
    <dgm:pt modelId="{83814BAA-6C44-4B28-A035-8940A6FF9E5A}" type="pres">
      <dgm:prSet presAssocID="{AA1DD9A0-E38D-4548-9126-97181F9E1C35}" presName="conn2-1" presStyleLbl="parChTrans1D3" presStyleIdx="0" presStyleCnt="6"/>
      <dgm:spPr/>
      <dgm:t>
        <a:bodyPr/>
        <a:lstStyle/>
        <a:p>
          <a:endParaRPr lang="ru-RU"/>
        </a:p>
      </dgm:t>
    </dgm:pt>
    <dgm:pt modelId="{C192EC9E-643E-4152-BA56-57D2169E97DA}" type="pres">
      <dgm:prSet presAssocID="{AA1DD9A0-E38D-4548-9126-97181F9E1C35}" presName="connTx" presStyleLbl="parChTrans1D3" presStyleIdx="0" presStyleCnt="6"/>
      <dgm:spPr/>
      <dgm:t>
        <a:bodyPr/>
        <a:lstStyle/>
        <a:p>
          <a:endParaRPr lang="ru-RU"/>
        </a:p>
      </dgm:t>
    </dgm:pt>
    <dgm:pt modelId="{00C9547A-E3A0-49EE-B338-7BF237429413}" type="pres">
      <dgm:prSet presAssocID="{E5FD7930-73B8-43D4-9F8A-2004F91C688E}" presName="root2" presStyleCnt="0"/>
      <dgm:spPr/>
    </dgm:pt>
    <dgm:pt modelId="{21F57BE9-5701-453F-BD52-2E80F8962F8A}" type="pres">
      <dgm:prSet presAssocID="{E5FD7930-73B8-43D4-9F8A-2004F91C688E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4FBAA3-65D8-45E6-825F-DB45B011F941}" type="pres">
      <dgm:prSet presAssocID="{E5FD7930-73B8-43D4-9F8A-2004F91C688E}" presName="level3hierChild" presStyleCnt="0"/>
      <dgm:spPr/>
    </dgm:pt>
    <dgm:pt modelId="{2B1EA18E-7B5B-493E-A02F-63C4DB7311F6}" type="pres">
      <dgm:prSet presAssocID="{8D011107-AC9B-4842-9E7A-64D459BF94F3}" presName="conn2-1" presStyleLbl="parChTrans1D3" presStyleIdx="1" presStyleCnt="6"/>
      <dgm:spPr/>
      <dgm:t>
        <a:bodyPr/>
        <a:lstStyle/>
        <a:p>
          <a:endParaRPr lang="ru-RU"/>
        </a:p>
      </dgm:t>
    </dgm:pt>
    <dgm:pt modelId="{4BB8EC92-F93D-47A3-8266-1B4A45DC6967}" type="pres">
      <dgm:prSet presAssocID="{8D011107-AC9B-4842-9E7A-64D459BF94F3}" presName="connTx" presStyleLbl="parChTrans1D3" presStyleIdx="1" presStyleCnt="6"/>
      <dgm:spPr/>
      <dgm:t>
        <a:bodyPr/>
        <a:lstStyle/>
        <a:p>
          <a:endParaRPr lang="ru-RU"/>
        </a:p>
      </dgm:t>
    </dgm:pt>
    <dgm:pt modelId="{EDD4ECC3-A772-4CB1-A03E-4E14583C30C4}" type="pres">
      <dgm:prSet presAssocID="{99E160BC-52C0-4893-832D-75F27DFD5C3C}" presName="root2" presStyleCnt="0"/>
      <dgm:spPr/>
    </dgm:pt>
    <dgm:pt modelId="{FEDD5EFD-B1CC-436E-861B-1E11E6A7A42D}" type="pres">
      <dgm:prSet presAssocID="{99E160BC-52C0-4893-832D-75F27DFD5C3C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A17C9B-8BA2-4F4C-ABC1-3722A00F1D8B}" type="pres">
      <dgm:prSet presAssocID="{99E160BC-52C0-4893-832D-75F27DFD5C3C}" presName="level3hierChild" presStyleCnt="0"/>
      <dgm:spPr/>
    </dgm:pt>
    <dgm:pt modelId="{EA9749F8-73BF-4191-AFBC-66D6799C60C3}" type="pres">
      <dgm:prSet presAssocID="{6A1BC65B-8D5C-455E-AEFE-7BDD9A799D38}" presName="conn2-1" presStyleLbl="parChTrans1D4" presStyleIdx="0" presStyleCnt="21"/>
      <dgm:spPr/>
      <dgm:t>
        <a:bodyPr/>
        <a:lstStyle/>
        <a:p>
          <a:endParaRPr lang="ru-RU"/>
        </a:p>
      </dgm:t>
    </dgm:pt>
    <dgm:pt modelId="{5603BDDF-0531-4746-A4A9-43D42A7F2F29}" type="pres">
      <dgm:prSet presAssocID="{6A1BC65B-8D5C-455E-AEFE-7BDD9A799D38}" presName="connTx" presStyleLbl="parChTrans1D4" presStyleIdx="0" presStyleCnt="21"/>
      <dgm:spPr/>
      <dgm:t>
        <a:bodyPr/>
        <a:lstStyle/>
        <a:p>
          <a:endParaRPr lang="ru-RU"/>
        </a:p>
      </dgm:t>
    </dgm:pt>
    <dgm:pt modelId="{0EFD2E8B-C1C5-49AB-824A-CF6ED96A2AAE}" type="pres">
      <dgm:prSet presAssocID="{CA1C4D93-AE67-4C97-87EE-A7B0595B34DE}" presName="root2" presStyleCnt="0"/>
      <dgm:spPr/>
    </dgm:pt>
    <dgm:pt modelId="{0B61D78A-3BC3-426E-8D95-7F719CF31D5C}" type="pres">
      <dgm:prSet presAssocID="{CA1C4D93-AE67-4C97-87EE-A7B0595B34DE}" presName="LevelTwoTextNode" presStyleLbl="node4" presStyleIdx="0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05F215-643A-4C35-BA4D-CC014A098AE8}" type="pres">
      <dgm:prSet presAssocID="{CA1C4D93-AE67-4C97-87EE-A7B0595B34DE}" presName="level3hierChild" presStyleCnt="0"/>
      <dgm:spPr/>
    </dgm:pt>
    <dgm:pt modelId="{58746A91-1330-4DBD-9B05-4E25269E55A8}" type="pres">
      <dgm:prSet presAssocID="{7FF65910-2701-4A28-B05E-BD2AF5500EBF}" presName="conn2-1" presStyleLbl="parChTrans1D4" presStyleIdx="1" presStyleCnt="21"/>
      <dgm:spPr/>
      <dgm:t>
        <a:bodyPr/>
        <a:lstStyle/>
        <a:p>
          <a:endParaRPr lang="ru-RU"/>
        </a:p>
      </dgm:t>
    </dgm:pt>
    <dgm:pt modelId="{640BCA7C-B315-403B-8592-F26ACDE8B4BD}" type="pres">
      <dgm:prSet presAssocID="{7FF65910-2701-4A28-B05E-BD2AF5500EBF}" presName="connTx" presStyleLbl="parChTrans1D4" presStyleIdx="1" presStyleCnt="21"/>
      <dgm:spPr/>
      <dgm:t>
        <a:bodyPr/>
        <a:lstStyle/>
        <a:p>
          <a:endParaRPr lang="ru-RU"/>
        </a:p>
      </dgm:t>
    </dgm:pt>
    <dgm:pt modelId="{041BBF90-E020-4491-B3E5-8573236CC6C4}" type="pres">
      <dgm:prSet presAssocID="{EF8EF05C-6477-4CF4-B76A-D74EE3358312}" presName="root2" presStyleCnt="0"/>
      <dgm:spPr/>
    </dgm:pt>
    <dgm:pt modelId="{5AE5D614-6859-4E44-B4F9-6F5662CAFCF4}" type="pres">
      <dgm:prSet presAssocID="{EF8EF05C-6477-4CF4-B76A-D74EE3358312}" presName="LevelTwoTextNode" presStyleLbl="node4" presStyleIdx="1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118229-981D-41B7-8755-80CF07DA6193}" type="pres">
      <dgm:prSet presAssocID="{EF8EF05C-6477-4CF4-B76A-D74EE3358312}" presName="level3hierChild" presStyleCnt="0"/>
      <dgm:spPr/>
    </dgm:pt>
    <dgm:pt modelId="{77766E9B-9EB4-4F75-88CD-633C92D34672}" type="pres">
      <dgm:prSet presAssocID="{9B8A89A4-234D-45D3-9D6F-19BA1E298C85}" presName="conn2-1" presStyleLbl="parChTrans1D4" presStyleIdx="2" presStyleCnt="21"/>
      <dgm:spPr/>
      <dgm:t>
        <a:bodyPr/>
        <a:lstStyle/>
        <a:p>
          <a:endParaRPr lang="ru-RU"/>
        </a:p>
      </dgm:t>
    </dgm:pt>
    <dgm:pt modelId="{62C61F68-973C-4D63-9654-21D683A3F3D9}" type="pres">
      <dgm:prSet presAssocID="{9B8A89A4-234D-45D3-9D6F-19BA1E298C85}" presName="connTx" presStyleLbl="parChTrans1D4" presStyleIdx="2" presStyleCnt="21"/>
      <dgm:spPr/>
      <dgm:t>
        <a:bodyPr/>
        <a:lstStyle/>
        <a:p>
          <a:endParaRPr lang="ru-RU"/>
        </a:p>
      </dgm:t>
    </dgm:pt>
    <dgm:pt modelId="{3139A006-5E0D-47E6-9BE8-11BE306F4E65}" type="pres">
      <dgm:prSet presAssocID="{B254486E-FF5C-49C6-991D-2CF93F51557A}" presName="root2" presStyleCnt="0"/>
      <dgm:spPr/>
    </dgm:pt>
    <dgm:pt modelId="{87138DA1-1773-4B2E-B0C3-69E50EF56624}" type="pres">
      <dgm:prSet presAssocID="{B254486E-FF5C-49C6-991D-2CF93F51557A}" presName="LevelTwoTextNode" presStyleLbl="node4" presStyleIdx="2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3BAF7E-8280-4F6C-B18F-919B034A0C0C}" type="pres">
      <dgm:prSet presAssocID="{B254486E-FF5C-49C6-991D-2CF93F51557A}" presName="level3hierChild" presStyleCnt="0"/>
      <dgm:spPr/>
    </dgm:pt>
    <dgm:pt modelId="{9EF9600D-8B7E-440D-B844-97A97A071395}" type="pres">
      <dgm:prSet presAssocID="{BB315A12-1563-405A-A2BF-BAE0B762A415}" presName="conn2-1" presStyleLbl="parChTrans1D4" presStyleIdx="3" presStyleCnt="21"/>
      <dgm:spPr/>
      <dgm:t>
        <a:bodyPr/>
        <a:lstStyle/>
        <a:p>
          <a:endParaRPr lang="ru-RU"/>
        </a:p>
      </dgm:t>
    </dgm:pt>
    <dgm:pt modelId="{0657373E-2337-406C-9FAA-DDAAFD17B7CB}" type="pres">
      <dgm:prSet presAssocID="{BB315A12-1563-405A-A2BF-BAE0B762A415}" presName="connTx" presStyleLbl="parChTrans1D4" presStyleIdx="3" presStyleCnt="21"/>
      <dgm:spPr/>
      <dgm:t>
        <a:bodyPr/>
        <a:lstStyle/>
        <a:p>
          <a:endParaRPr lang="ru-RU"/>
        </a:p>
      </dgm:t>
    </dgm:pt>
    <dgm:pt modelId="{17428C21-FA7E-46BA-BA90-A0EAB4B4059F}" type="pres">
      <dgm:prSet presAssocID="{31352B5B-C37E-423D-9CF5-68139A848D89}" presName="root2" presStyleCnt="0"/>
      <dgm:spPr/>
    </dgm:pt>
    <dgm:pt modelId="{13230E5D-6344-4412-B611-F85DB7401830}" type="pres">
      <dgm:prSet presAssocID="{31352B5B-C37E-423D-9CF5-68139A848D89}" presName="LevelTwoTextNode" presStyleLbl="node4" presStyleIdx="3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37ACA3-BD0F-4A09-A08E-0824A41F501B}" type="pres">
      <dgm:prSet presAssocID="{31352B5B-C37E-423D-9CF5-68139A848D89}" presName="level3hierChild" presStyleCnt="0"/>
      <dgm:spPr/>
    </dgm:pt>
    <dgm:pt modelId="{11869F76-4C55-4A0E-BD16-19ACDCDDA693}" type="pres">
      <dgm:prSet presAssocID="{7B807DB4-EFE3-440F-B89E-6CC08C4E2770}" presName="conn2-1" presStyleLbl="parChTrans1D4" presStyleIdx="4" presStyleCnt="21"/>
      <dgm:spPr/>
      <dgm:t>
        <a:bodyPr/>
        <a:lstStyle/>
        <a:p>
          <a:endParaRPr lang="ru-RU"/>
        </a:p>
      </dgm:t>
    </dgm:pt>
    <dgm:pt modelId="{3D942D6B-292F-478A-8065-FBD86AD62A13}" type="pres">
      <dgm:prSet presAssocID="{7B807DB4-EFE3-440F-B89E-6CC08C4E2770}" presName="connTx" presStyleLbl="parChTrans1D4" presStyleIdx="4" presStyleCnt="21"/>
      <dgm:spPr/>
      <dgm:t>
        <a:bodyPr/>
        <a:lstStyle/>
        <a:p>
          <a:endParaRPr lang="ru-RU"/>
        </a:p>
      </dgm:t>
    </dgm:pt>
    <dgm:pt modelId="{D04735EC-495A-47E0-8810-0F7877C33BDD}" type="pres">
      <dgm:prSet presAssocID="{07938A83-B75E-4427-867D-45A862F946E8}" presName="root2" presStyleCnt="0"/>
      <dgm:spPr/>
    </dgm:pt>
    <dgm:pt modelId="{ED8E2C38-19FB-4E2A-82B4-E8DBE6A12F29}" type="pres">
      <dgm:prSet presAssocID="{07938A83-B75E-4427-867D-45A862F946E8}" presName="LevelTwoTextNode" presStyleLbl="node4" presStyleIdx="4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162F30-9E27-41F9-9169-9B15715E6BF1}" type="pres">
      <dgm:prSet presAssocID="{07938A83-B75E-4427-867D-45A862F946E8}" presName="level3hierChild" presStyleCnt="0"/>
      <dgm:spPr/>
    </dgm:pt>
    <dgm:pt modelId="{745AA619-4B29-4E63-880D-631105301F9B}" type="pres">
      <dgm:prSet presAssocID="{8CC3D4A7-74F4-4D09-88E4-FD5488E7CA6C}" presName="conn2-1" presStyleLbl="parChTrans1D4" presStyleIdx="5" presStyleCnt="21"/>
      <dgm:spPr/>
      <dgm:t>
        <a:bodyPr/>
        <a:lstStyle/>
        <a:p>
          <a:endParaRPr lang="ru-RU"/>
        </a:p>
      </dgm:t>
    </dgm:pt>
    <dgm:pt modelId="{5106901A-DE47-4EA7-B60C-A19836F7EF39}" type="pres">
      <dgm:prSet presAssocID="{8CC3D4A7-74F4-4D09-88E4-FD5488E7CA6C}" presName="connTx" presStyleLbl="parChTrans1D4" presStyleIdx="5" presStyleCnt="21"/>
      <dgm:spPr/>
      <dgm:t>
        <a:bodyPr/>
        <a:lstStyle/>
        <a:p>
          <a:endParaRPr lang="ru-RU"/>
        </a:p>
      </dgm:t>
    </dgm:pt>
    <dgm:pt modelId="{3C108A93-DC0F-473B-9D69-E49CF0BA334B}" type="pres">
      <dgm:prSet presAssocID="{24EB37D2-F379-4899-9830-6F44AFA5773D}" presName="root2" presStyleCnt="0"/>
      <dgm:spPr/>
    </dgm:pt>
    <dgm:pt modelId="{DB6915B7-D2E3-4B3C-A05B-EF8FA103F564}" type="pres">
      <dgm:prSet presAssocID="{24EB37D2-F379-4899-9830-6F44AFA5773D}" presName="LevelTwoTextNode" presStyleLbl="node4" presStyleIdx="5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B30B0A-308E-4A24-AB8C-61A45E07F922}" type="pres">
      <dgm:prSet presAssocID="{24EB37D2-F379-4899-9830-6F44AFA5773D}" presName="level3hierChild" presStyleCnt="0"/>
      <dgm:spPr/>
    </dgm:pt>
    <dgm:pt modelId="{A0525296-5E88-4B89-813A-8779DB55E794}" type="pres">
      <dgm:prSet presAssocID="{03EED6A9-DCC8-46CE-BE45-33AB2AAD9E0A}" presName="conn2-1" presStyleLbl="parChTrans1D4" presStyleIdx="6" presStyleCnt="21"/>
      <dgm:spPr/>
      <dgm:t>
        <a:bodyPr/>
        <a:lstStyle/>
        <a:p>
          <a:endParaRPr lang="ru-RU"/>
        </a:p>
      </dgm:t>
    </dgm:pt>
    <dgm:pt modelId="{CDB87E96-D51F-413B-AF3F-43ADEC426A39}" type="pres">
      <dgm:prSet presAssocID="{03EED6A9-DCC8-46CE-BE45-33AB2AAD9E0A}" presName="connTx" presStyleLbl="parChTrans1D4" presStyleIdx="6" presStyleCnt="21"/>
      <dgm:spPr/>
      <dgm:t>
        <a:bodyPr/>
        <a:lstStyle/>
        <a:p>
          <a:endParaRPr lang="ru-RU"/>
        </a:p>
      </dgm:t>
    </dgm:pt>
    <dgm:pt modelId="{9A89D33D-BEB6-4F4D-A7A7-0D9B4B054FBF}" type="pres">
      <dgm:prSet presAssocID="{47FAACD1-8B40-4A12-A3E3-C774199F4004}" presName="root2" presStyleCnt="0"/>
      <dgm:spPr/>
    </dgm:pt>
    <dgm:pt modelId="{10FF694E-7F7A-4DEB-A493-2C430C437C15}" type="pres">
      <dgm:prSet presAssocID="{47FAACD1-8B40-4A12-A3E3-C774199F4004}" presName="LevelTwoTextNode" presStyleLbl="node4" presStyleIdx="6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D77DA4-97B5-415E-93DE-3FC11464D3EB}" type="pres">
      <dgm:prSet presAssocID="{47FAACD1-8B40-4A12-A3E3-C774199F4004}" presName="level3hierChild" presStyleCnt="0"/>
      <dgm:spPr/>
    </dgm:pt>
    <dgm:pt modelId="{AE7E876B-EE0D-4C94-89C0-4573DBA5434B}" type="pres">
      <dgm:prSet presAssocID="{795A85B8-A5ED-493A-A9B9-BE421B416536}" presName="conn2-1" presStyleLbl="parChTrans1D4" presStyleIdx="7" presStyleCnt="21"/>
      <dgm:spPr/>
      <dgm:t>
        <a:bodyPr/>
        <a:lstStyle/>
        <a:p>
          <a:endParaRPr lang="ru-RU"/>
        </a:p>
      </dgm:t>
    </dgm:pt>
    <dgm:pt modelId="{B48A4BE8-265F-4A71-9AA9-C4C9C55411DF}" type="pres">
      <dgm:prSet presAssocID="{795A85B8-A5ED-493A-A9B9-BE421B416536}" presName="connTx" presStyleLbl="parChTrans1D4" presStyleIdx="7" presStyleCnt="21"/>
      <dgm:spPr/>
      <dgm:t>
        <a:bodyPr/>
        <a:lstStyle/>
        <a:p>
          <a:endParaRPr lang="ru-RU"/>
        </a:p>
      </dgm:t>
    </dgm:pt>
    <dgm:pt modelId="{107AD434-F223-40D0-A382-8A08C30DDAA7}" type="pres">
      <dgm:prSet presAssocID="{29BB8D0F-E574-4A78-9ACF-2A3270CEB300}" presName="root2" presStyleCnt="0"/>
      <dgm:spPr/>
    </dgm:pt>
    <dgm:pt modelId="{C403B422-C4E2-4957-9D53-70F30D7A4B3F}" type="pres">
      <dgm:prSet presAssocID="{29BB8D0F-E574-4A78-9ACF-2A3270CEB300}" presName="LevelTwoTextNode" presStyleLbl="node4" presStyleIdx="7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14D6C5-B643-401D-9DB5-578AF73957A4}" type="pres">
      <dgm:prSet presAssocID="{29BB8D0F-E574-4A78-9ACF-2A3270CEB300}" presName="level3hierChild" presStyleCnt="0"/>
      <dgm:spPr/>
    </dgm:pt>
    <dgm:pt modelId="{86C267E2-620E-491A-A622-1E9C41EB39C5}" type="pres">
      <dgm:prSet presAssocID="{C509005C-C728-4D99-8894-2AEF9E8D87CB}" presName="conn2-1" presStyleLbl="parChTrans1D4" presStyleIdx="8" presStyleCnt="21"/>
      <dgm:spPr/>
      <dgm:t>
        <a:bodyPr/>
        <a:lstStyle/>
        <a:p>
          <a:endParaRPr lang="ru-RU"/>
        </a:p>
      </dgm:t>
    </dgm:pt>
    <dgm:pt modelId="{62B2DDA0-E01D-4FA1-A08E-BC53EA1A47F9}" type="pres">
      <dgm:prSet presAssocID="{C509005C-C728-4D99-8894-2AEF9E8D87CB}" presName="connTx" presStyleLbl="parChTrans1D4" presStyleIdx="8" presStyleCnt="21"/>
      <dgm:spPr/>
      <dgm:t>
        <a:bodyPr/>
        <a:lstStyle/>
        <a:p>
          <a:endParaRPr lang="ru-RU"/>
        </a:p>
      </dgm:t>
    </dgm:pt>
    <dgm:pt modelId="{96173972-0FE3-474F-90EA-24AB68F7B300}" type="pres">
      <dgm:prSet presAssocID="{1405DD79-AB6B-4441-BC10-32E55CBFB9AD}" presName="root2" presStyleCnt="0"/>
      <dgm:spPr/>
    </dgm:pt>
    <dgm:pt modelId="{A4E98070-E6C8-41B2-8F18-CAE4D80E9341}" type="pres">
      <dgm:prSet presAssocID="{1405DD79-AB6B-4441-BC10-32E55CBFB9AD}" presName="LevelTwoTextNode" presStyleLbl="node4" presStyleIdx="8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36D78E-7B3C-48F8-894F-E84087688CC9}" type="pres">
      <dgm:prSet presAssocID="{1405DD79-AB6B-4441-BC10-32E55CBFB9AD}" presName="level3hierChild" presStyleCnt="0"/>
      <dgm:spPr/>
    </dgm:pt>
    <dgm:pt modelId="{E14B96DF-1859-4E83-A3AF-003D70A9E53F}" type="pres">
      <dgm:prSet presAssocID="{CDDB8868-FF5E-4ACC-A281-E7D816A44531}" presName="conn2-1" presStyleLbl="parChTrans1D3" presStyleIdx="2" presStyleCnt="6"/>
      <dgm:spPr/>
      <dgm:t>
        <a:bodyPr/>
        <a:lstStyle/>
        <a:p>
          <a:endParaRPr lang="ru-RU"/>
        </a:p>
      </dgm:t>
    </dgm:pt>
    <dgm:pt modelId="{3C8A3C27-6715-4FCD-B09A-33D1DE28B203}" type="pres">
      <dgm:prSet presAssocID="{CDDB8868-FF5E-4ACC-A281-E7D816A44531}" presName="connTx" presStyleLbl="parChTrans1D3" presStyleIdx="2" presStyleCnt="6"/>
      <dgm:spPr/>
      <dgm:t>
        <a:bodyPr/>
        <a:lstStyle/>
        <a:p>
          <a:endParaRPr lang="ru-RU"/>
        </a:p>
      </dgm:t>
    </dgm:pt>
    <dgm:pt modelId="{FC4338BB-B064-4475-B567-021791E15444}" type="pres">
      <dgm:prSet presAssocID="{424A4191-F865-4CA6-B28F-6F0C49E3F009}" presName="root2" presStyleCnt="0"/>
      <dgm:spPr/>
    </dgm:pt>
    <dgm:pt modelId="{E1C084B1-6104-4A8C-AB05-9F3886288ABB}" type="pres">
      <dgm:prSet presAssocID="{424A4191-F865-4CA6-B28F-6F0C49E3F009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9A97E2-F563-432B-8572-B6B2E1B782B5}" type="pres">
      <dgm:prSet presAssocID="{424A4191-F865-4CA6-B28F-6F0C49E3F009}" presName="level3hierChild" presStyleCnt="0"/>
      <dgm:spPr/>
    </dgm:pt>
    <dgm:pt modelId="{07050333-29EE-4C0A-8BDF-D49FE7720777}" type="pres">
      <dgm:prSet presAssocID="{FA314440-6FB5-40F4-8688-5841244CCB45}" presName="conn2-1" presStyleLbl="parChTrans1D4" presStyleIdx="9" presStyleCnt="21"/>
      <dgm:spPr/>
      <dgm:t>
        <a:bodyPr/>
        <a:lstStyle/>
        <a:p>
          <a:endParaRPr lang="ru-RU"/>
        </a:p>
      </dgm:t>
    </dgm:pt>
    <dgm:pt modelId="{E6FEEAB7-AD59-4A8D-A686-488CA65D541E}" type="pres">
      <dgm:prSet presAssocID="{FA314440-6FB5-40F4-8688-5841244CCB45}" presName="connTx" presStyleLbl="parChTrans1D4" presStyleIdx="9" presStyleCnt="21"/>
      <dgm:spPr/>
      <dgm:t>
        <a:bodyPr/>
        <a:lstStyle/>
        <a:p>
          <a:endParaRPr lang="ru-RU"/>
        </a:p>
      </dgm:t>
    </dgm:pt>
    <dgm:pt modelId="{4DBA57C1-FDA8-4435-9896-286AD89CB683}" type="pres">
      <dgm:prSet presAssocID="{50C34415-8C12-4E3A-A481-B24066182A72}" presName="root2" presStyleCnt="0"/>
      <dgm:spPr/>
    </dgm:pt>
    <dgm:pt modelId="{D854D85A-B5A1-469D-83E3-2F5112406E4A}" type="pres">
      <dgm:prSet presAssocID="{50C34415-8C12-4E3A-A481-B24066182A72}" presName="LevelTwoTextNode" presStyleLbl="node4" presStyleIdx="9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25942F-1AA0-4710-A64F-2BF964BA8CA6}" type="pres">
      <dgm:prSet presAssocID="{50C34415-8C12-4E3A-A481-B24066182A72}" presName="level3hierChild" presStyleCnt="0"/>
      <dgm:spPr/>
    </dgm:pt>
    <dgm:pt modelId="{E788D180-492C-42A4-91C8-F3BB0727778C}" type="pres">
      <dgm:prSet presAssocID="{94154CBD-0B96-4ADF-8617-71929FC03C65}" presName="conn2-1" presStyleLbl="parChTrans1D4" presStyleIdx="10" presStyleCnt="21"/>
      <dgm:spPr/>
      <dgm:t>
        <a:bodyPr/>
        <a:lstStyle/>
        <a:p>
          <a:endParaRPr lang="ru-RU"/>
        </a:p>
      </dgm:t>
    </dgm:pt>
    <dgm:pt modelId="{31E64C21-F8A5-4060-B662-4E28BD2BCAB0}" type="pres">
      <dgm:prSet presAssocID="{94154CBD-0B96-4ADF-8617-71929FC03C65}" presName="connTx" presStyleLbl="parChTrans1D4" presStyleIdx="10" presStyleCnt="21"/>
      <dgm:spPr/>
      <dgm:t>
        <a:bodyPr/>
        <a:lstStyle/>
        <a:p>
          <a:endParaRPr lang="ru-RU"/>
        </a:p>
      </dgm:t>
    </dgm:pt>
    <dgm:pt modelId="{FB92A6A7-FFD2-4C1C-BFE6-659E688F9032}" type="pres">
      <dgm:prSet presAssocID="{3C34C9D8-0CCB-4D40-A312-2338A6737BF1}" presName="root2" presStyleCnt="0"/>
      <dgm:spPr/>
    </dgm:pt>
    <dgm:pt modelId="{C1FB0AA6-A1C5-4229-BBE3-3EA439FE7E17}" type="pres">
      <dgm:prSet presAssocID="{3C34C9D8-0CCB-4D40-A312-2338A6737BF1}" presName="LevelTwoTextNode" presStyleLbl="node4" presStyleIdx="10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EB9AD7-A668-454F-9711-EDD09D20E6BB}" type="pres">
      <dgm:prSet presAssocID="{3C34C9D8-0CCB-4D40-A312-2338A6737BF1}" presName="level3hierChild" presStyleCnt="0"/>
      <dgm:spPr/>
    </dgm:pt>
    <dgm:pt modelId="{B29AF510-9D2A-4065-BFD3-E6DA7508C780}" type="pres">
      <dgm:prSet presAssocID="{42839E83-F4C5-40DD-B39F-A961506ADDD7}" presName="conn2-1" presStyleLbl="parChTrans1D4" presStyleIdx="11" presStyleCnt="21"/>
      <dgm:spPr/>
      <dgm:t>
        <a:bodyPr/>
        <a:lstStyle/>
        <a:p>
          <a:endParaRPr lang="ru-RU"/>
        </a:p>
      </dgm:t>
    </dgm:pt>
    <dgm:pt modelId="{264594E5-BB5D-494D-AA79-BECB810022C3}" type="pres">
      <dgm:prSet presAssocID="{42839E83-F4C5-40DD-B39F-A961506ADDD7}" presName="connTx" presStyleLbl="parChTrans1D4" presStyleIdx="11" presStyleCnt="21"/>
      <dgm:spPr/>
      <dgm:t>
        <a:bodyPr/>
        <a:lstStyle/>
        <a:p>
          <a:endParaRPr lang="ru-RU"/>
        </a:p>
      </dgm:t>
    </dgm:pt>
    <dgm:pt modelId="{A6291596-8BDB-4DCD-A37D-15DEF8B9937C}" type="pres">
      <dgm:prSet presAssocID="{84CE6EF7-C6CD-41CA-8DEE-A39498FA87D3}" presName="root2" presStyleCnt="0"/>
      <dgm:spPr/>
    </dgm:pt>
    <dgm:pt modelId="{06118F19-E683-4D97-8BC1-7773F6D1A69E}" type="pres">
      <dgm:prSet presAssocID="{84CE6EF7-C6CD-41CA-8DEE-A39498FA87D3}" presName="LevelTwoTextNode" presStyleLbl="node4" presStyleIdx="11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C43D0A-0AFB-47A0-AD0D-0D9252B76530}" type="pres">
      <dgm:prSet presAssocID="{84CE6EF7-C6CD-41CA-8DEE-A39498FA87D3}" presName="level3hierChild" presStyleCnt="0"/>
      <dgm:spPr/>
    </dgm:pt>
    <dgm:pt modelId="{BFFC531C-5118-41F3-8C83-A52AC487A77C}" type="pres">
      <dgm:prSet presAssocID="{BF902BB8-1630-4E6D-82D7-37D87346677F}" presName="conn2-1" presStyleLbl="parChTrans1D4" presStyleIdx="12" presStyleCnt="21"/>
      <dgm:spPr/>
      <dgm:t>
        <a:bodyPr/>
        <a:lstStyle/>
        <a:p>
          <a:endParaRPr lang="ru-RU"/>
        </a:p>
      </dgm:t>
    </dgm:pt>
    <dgm:pt modelId="{DBAF8B92-7BA8-4264-969E-5316FF0FD613}" type="pres">
      <dgm:prSet presAssocID="{BF902BB8-1630-4E6D-82D7-37D87346677F}" presName="connTx" presStyleLbl="parChTrans1D4" presStyleIdx="12" presStyleCnt="21"/>
      <dgm:spPr/>
      <dgm:t>
        <a:bodyPr/>
        <a:lstStyle/>
        <a:p>
          <a:endParaRPr lang="ru-RU"/>
        </a:p>
      </dgm:t>
    </dgm:pt>
    <dgm:pt modelId="{AD21319F-10EB-4B76-91F3-1866ADB17E45}" type="pres">
      <dgm:prSet presAssocID="{A4165959-02A9-433C-AA70-02ECA02C9DD9}" presName="root2" presStyleCnt="0"/>
      <dgm:spPr/>
    </dgm:pt>
    <dgm:pt modelId="{5ED07208-0160-4883-97C7-42E3A59EF376}" type="pres">
      <dgm:prSet presAssocID="{A4165959-02A9-433C-AA70-02ECA02C9DD9}" presName="LevelTwoTextNode" presStyleLbl="node4" presStyleIdx="12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FDE589-588F-42E1-B5E4-D81189018442}" type="pres">
      <dgm:prSet presAssocID="{A4165959-02A9-433C-AA70-02ECA02C9DD9}" presName="level3hierChild" presStyleCnt="0"/>
      <dgm:spPr/>
    </dgm:pt>
    <dgm:pt modelId="{463B9C67-3803-4C4B-B642-A71502BDB35D}" type="pres">
      <dgm:prSet presAssocID="{F8A45299-4B26-4DA9-AE04-FE86F17781D5}" presName="conn2-1" presStyleLbl="parChTrans1D4" presStyleIdx="13" presStyleCnt="21"/>
      <dgm:spPr/>
      <dgm:t>
        <a:bodyPr/>
        <a:lstStyle/>
        <a:p>
          <a:endParaRPr lang="ru-RU"/>
        </a:p>
      </dgm:t>
    </dgm:pt>
    <dgm:pt modelId="{E174FCDD-8E2B-42A4-B6C6-DDD04C57BBDE}" type="pres">
      <dgm:prSet presAssocID="{F8A45299-4B26-4DA9-AE04-FE86F17781D5}" presName="connTx" presStyleLbl="parChTrans1D4" presStyleIdx="13" presStyleCnt="21"/>
      <dgm:spPr/>
      <dgm:t>
        <a:bodyPr/>
        <a:lstStyle/>
        <a:p>
          <a:endParaRPr lang="ru-RU"/>
        </a:p>
      </dgm:t>
    </dgm:pt>
    <dgm:pt modelId="{68399C62-C893-41E0-8985-6037289E85CA}" type="pres">
      <dgm:prSet presAssocID="{418C6772-F271-475E-A147-F2EB72FF47F8}" presName="root2" presStyleCnt="0"/>
      <dgm:spPr/>
    </dgm:pt>
    <dgm:pt modelId="{8DE422CE-0417-4CC7-B59E-D0601AE8A410}" type="pres">
      <dgm:prSet presAssocID="{418C6772-F271-475E-A147-F2EB72FF47F8}" presName="LevelTwoTextNode" presStyleLbl="node4" presStyleIdx="13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1AE3FF-DDCE-46B3-8E69-CE23125AB856}" type="pres">
      <dgm:prSet presAssocID="{418C6772-F271-475E-A147-F2EB72FF47F8}" presName="level3hierChild" presStyleCnt="0"/>
      <dgm:spPr/>
    </dgm:pt>
    <dgm:pt modelId="{45422F29-74B9-4C60-89A3-6EE91B2944B5}" type="pres">
      <dgm:prSet presAssocID="{1F0171D1-BB80-448B-9102-F0E19E5F85C5}" presName="conn2-1" presStyleLbl="parChTrans1D4" presStyleIdx="14" presStyleCnt="21"/>
      <dgm:spPr/>
      <dgm:t>
        <a:bodyPr/>
        <a:lstStyle/>
        <a:p>
          <a:endParaRPr lang="ru-RU"/>
        </a:p>
      </dgm:t>
    </dgm:pt>
    <dgm:pt modelId="{005B2A1C-6EC3-4D79-BC64-9D01C72387C5}" type="pres">
      <dgm:prSet presAssocID="{1F0171D1-BB80-448B-9102-F0E19E5F85C5}" presName="connTx" presStyleLbl="parChTrans1D4" presStyleIdx="14" presStyleCnt="21"/>
      <dgm:spPr/>
      <dgm:t>
        <a:bodyPr/>
        <a:lstStyle/>
        <a:p>
          <a:endParaRPr lang="ru-RU"/>
        </a:p>
      </dgm:t>
    </dgm:pt>
    <dgm:pt modelId="{52446295-F313-4966-A385-0D1E1AE2A029}" type="pres">
      <dgm:prSet presAssocID="{73E4E556-7DEE-4821-B335-6A4A2D679326}" presName="root2" presStyleCnt="0"/>
      <dgm:spPr/>
    </dgm:pt>
    <dgm:pt modelId="{01C6269E-DAE0-4A01-AD42-EB08EAC87C29}" type="pres">
      <dgm:prSet presAssocID="{73E4E556-7DEE-4821-B335-6A4A2D679326}" presName="LevelTwoTextNode" presStyleLbl="node4" presStyleIdx="14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64423A-F337-4239-91EE-D8BAB89F289B}" type="pres">
      <dgm:prSet presAssocID="{73E4E556-7DEE-4821-B335-6A4A2D679326}" presName="level3hierChild" presStyleCnt="0"/>
      <dgm:spPr/>
    </dgm:pt>
    <dgm:pt modelId="{1DBA5ED9-D26D-466F-96E8-A217FFF0E317}" type="pres">
      <dgm:prSet presAssocID="{AC5642BC-5EE4-4A06-BF69-C30D8451F58C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F68CADC3-0162-4E70-AAF2-FE844487DFB3}" type="pres">
      <dgm:prSet presAssocID="{AC5642BC-5EE4-4A06-BF69-C30D8451F58C}" presName="connTx" presStyleLbl="parChTrans1D2" presStyleIdx="2" presStyleCnt="3"/>
      <dgm:spPr/>
      <dgm:t>
        <a:bodyPr/>
        <a:lstStyle/>
        <a:p>
          <a:endParaRPr lang="ru-RU"/>
        </a:p>
      </dgm:t>
    </dgm:pt>
    <dgm:pt modelId="{E39BDE4A-2AE6-4135-89A7-F525B35FF7C2}" type="pres">
      <dgm:prSet presAssocID="{DA652B43-2EA3-46B5-92F2-18131F5C493A}" presName="root2" presStyleCnt="0"/>
      <dgm:spPr/>
    </dgm:pt>
    <dgm:pt modelId="{E84EB3B4-4DCE-4B48-97FB-6EB8B3A1B66D}" type="pres">
      <dgm:prSet presAssocID="{DA652B43-2EA3-46B5-92F2-18131F5C493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FC4B45-B019-47C5-963F-350ABEC16272}" type="pres">
      <dgm:prSet presAssocID="{DA652B43-2EA3-46B5-92F2-18131F5C493A}" presName="level3hierChild" presStyleCnt="0"/>
      <dgm:spPr/>
    </dgm:pt>
    <dgm:pt modelId="{055B0C8F-99C7-4D17-BC82-E4179C747066}" type="pres">
      <dgm:prSet presAssocID="{751E5220-EA35-4E86-9BE1-1EC0E57F99AF}" presName="conn2-1" presStyleLbl="parChTrans1D3" presStyleIdx="3" presStyleCnt="6"/>
      <dgm:spPr/>
      <dgm:t>
        <a:bodyPr/>
        <a:lstStyle/>
        <a:p>
          <a:endParaRPr lang="ru-RU"/>
        </a:p>
      </dgm:t>
    </dgm:pt>
    <dgm:pt modelId="{3C80E8F6-9A3B-404A-A793-C935CCC98292}" type="pres">
      <dgm:prSet presAssocID="{751E5220-EA35-4E86-9BE1-1EC0E57F99AF}" presName="connTx" presStyleLbl="parChTrans1D3" presStyleIdx="3" presStyleCnt="6"/>
      <dgm:spPr/>
      <dgm:t>
        <a:bodyPr/>
        <a:lstStyle/>
        <a:p>
          <a:endParaRPr lang="ru-RU"/>
        </a:p>
      </dgm:t>
    </dgm:pt>
    <dgm:pt modelId="{77E2513D-169E-4268-AB2D-815FA5FB5FA5}" type="pres">
      <dgm:prSet presAssocID="{67AD7FCE-6E68-4A0F-8C27-1A05A2E0A5D7}" presName="root2" presStyleCnt="0"/>
      <dgm:spPr/>
    </dgm:pt>
    <dgm:pt modelId="{3E8B19F5-8144-488A-8868-D339110825EB}" type="pres">
      <dgm:prSet presAssocID="{67AD7FCE-6E68-4A0F-8C27-1A05A2E0A5D7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A534EB-FF93-4ABA-81FB-76D3BF48C1E6}" type="pres">
      <dgm:prSet presAssocID="{67AD7FCE-6E68-4A0F-8C27-1A05A2E0A5D7}" presName="level3hierChild" presStyleCnt="0"/>
      <dgm:spPr/>
    </dgm:pt>
    <dgm:pt modelId="{67B5B40A-CC88-4ECF-833D-A2236FC29EE5}" type="pres">
      <dgm:prSet presAssocID="{1ADFBE43-DDC4-49A4-A17F-D8C9C7FDFBBE}" presName="conn2-1" presStyleLbl="parChTrans1D3" presStyleIdx="4" presStyleCnt="6"/>
      <dgm:spPr/>
      <dgm:t>
        <a:bodyPr/>
        <a:lstStyle/>
        <a:p>
          <a:endParaRPr lang="ru-RU"/>
        </a:p>
      </dgm:t>
    </dgm:pt>
    <dgm:pt modelId="{5AB96E9B-0260-4C17-BDED-680D236F5690}" type="pres">
      <dgm:prSet presAssocID="{1ADFBE43-DDC4-49A4-A17F-D8C9C7FDFBBE}" presName="connTx" presStyleLbl="parChTrans1D3" presStyleIdx="4" presStyleCnt="6"/>
      <dgm:spPr/>
      <dgm:t>
        <a:bodyPr/>
        <a:lstStyle/>
        <a:p>
          <a:endParaRPr lang="ru-RU"/>
        </a:p>
      </dgm:t>
    </dgm:pt>
    <dgm:pt modelId="{C85C16DA-5097-4585-8F19-157686560BF1}" type="pres">
      <dgm:prSet presAssocID="{177ED53A-2646-4AD0-AFEA-A5B587CA97FC}" presName="root2" presStyleCnt="0"/>
      <dgm:spPr/>
    </dgm:pt>
    <dgm:pt modelId="{FB1E977C-D528-4A17-8273-E2B575E09B93}" type="pres">
      <dgm:prSet presAssocID="{177ED53A-2646-4AD0-AFEA-A5B587CA97FC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DB351C-4556-4908-9E90-DC0D9616E844}" type="pres">
      <dgm:prSet presAssocID="{177ED53A-2646-4AD0-AFEA-A5B587CA97FC}" presName="level3hierChild" presStyleCnt="0"/>
      <dgm:spPr/>
    </dgm:pt>
    <dgm:pt modelId="{50BDD06A-6F0E-4FEC-BD89-6E11B6A5B3CC}" type="pres">
      <dgm:prSet presAssocID="{BBFBD2EE-0598-45FB-BF4F-3361BEBA5E6A}" presName="conn2-1" presStyleLbl="parChTrans1D4" presStyleIdx="15" presStyleCnt="21"/>
      <dgm:spPr/>
      <dgm:t>
        <a:bodyPr/>
        <a:lstStyle/>
        <a:p>
          <a:endParaRPr lang="ru-RU"/>
        </a:p>
      </dgm:t>
    </dgm:pt>
    <dgm:pt modelId="{F0ABC455-6922-438B-9118-1F9B7007466C}" type="pres">
      <dgm:prSet presAssocID="{BBFBD2EE-0598-45FB-BF4F-3361BEBA5E6A}" presName="connTx" presStyleLbl="parChTrans1D4" presStyleIdx="15" presStyleCnt="21"/>
      <dgm:spPr/>
      <dgm:t>
        <a:bodyPr/>
        <a:lstStyle/>
        <a:p>
          <a:endParaRPr lang="ru-RU"/>
        </a:p>
      </dgm:t>
    </dgm:pt>
    <dgm:pt modelId="{C5333051-5B09-4BAA-90A3-BEDAEA40DA02}" type="pres">
      <dgm:prSet presAssocID="{82E6BC2B-A893-46AB-9FDE-0C024BBFC991}" presName="root2" presStyleCnt="0"/>
      <dgm:spPr/>
    </dgm:pt>
    <dgm:pt modelId="{E20759D0-DD07-499C-9872-AB8671B8CCCA}" type="pres">
      <dgm:prSet presAssocID="{82E6BC2B-A893-46AB-9FDE-0C024BBFC991}" presName="LevelTwoTextNode" presStyleLbl="node4" presStyleIdx="15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362AEA-A6DF-4B5E-B076-7D5EAE2DD677}" type="pres">
      <dgm:prSet presAssocID="{82E6BC2B-A893-46AB-9FDE-0C024BBFC991}" presName="level3hierChild" presStyleCnt="0"/>
      <dgm:spPr/>
    </dgm:pt>
    <dgm:pt modelId="{6B0B27BE-48B8-4751-975E-ADA402DBD686}" type="pres">
      <dgm:prSet presAssocID="{F29D6F17-1CD7-4BD1-8E46-3F03F5FB1547}" presName="conn2-1" presStyleLbl="parChTrans1D4" presStyleIdx="16" presStyleCnt="21"/>
      <dgm:spPr/>
      <dgm:t>
        <a:bodyPr/>
        <a:lstStyle/>
        <a:p>
          <a:endParaRPr lang="ru-RU"/>
        </a:p>
      </dgm:t>
    </dgm:pt>
    <dgm:pt modelId="{7592077A-ECF9-4B8C-BBC6-7B1F2B3B3A5F}" type="pres">
      <dgm:prSet presAssocID="{F29D6F17-1CD7-4BD1-8E46-3F03F5FB1547}" presName="connTx" presStyleLbl="parChTrans1D4" presStyleIdx="16" presStyleCnt="21"/>
      <dgm:spPr/>
      <dgm:t>
        <a:bodyPr/>
        <a:lstStyle/>
        <a:p>
          <a:endParaRPr lang="ru-RU"/>
        </a:p>
      </dgm:t>
    </dgm:pt>
    <dgm:pt modelId="{48681B4F-7425-4CD2-9851-EDB0610BCC34}" type="pres">
      <dgm:prSet presAssocID="{C3D3C0C2-3F07-46AC-871F-B5FEF70877ED}" presName="root2" presStyleCnt="0"/>
      <dgm:spPr/>
    </dgm:pt>
    <dgm:pt modelId="{DA43DB04-DF66-46DF-AA6D-5DD35B9D7A6D}" type="pres">
      <dgm:prSet presAssocID="{C3D3C0C2-3F07-46AC-871F-B5FEF70877ED}" presName="LevelTwoTextNode" presStyleLbl="node4" presStyleIdx="16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B2B182-C97E-4499-B7DF-4C898B0D9D00}" type="pres">
      <dgm:prSet presAssocID="{C3D3C0C2-3F07-46AC-871F-B5FEF70877ED}" presName="level3hierChild" presStyleCnt="0"/>
      <dgm:spPr/>
    </dgm:pt>
    <dgm:pt modelId="{E9ADAEBC-7C44-4EF1-B6B2-7D41C94F849D}" type="pres">
      <dgm:prSet presAssocID="{A11F339D-E5C7-4438-8212-9257A2BE8925}" presName="conn2-1" presStyleLbl="parChTrans1D4" presStyleIdx="17" presStyleCnt="21"/>
      <dgm:spPr/>
      <dgm:t>
        <a:bodyPr/>
        <a:lstStyle/>
        <a:p>
          <a:endParaRPr lang="ru-RU"/>
        </a:p>
      </dgm:t>
    </dgm:pt>
    <dgm:pt modelId="{6B6C5F20-E31C-459D-B6A7-E3A53BDE37D7}" type="pres">
      <dgm:prSet presAssocID="{A11F339D-E5C7-4438-8212-9257A2BE8925}" presName="connTx" presStyleLbl="parChTrans1D4" presStyleIdx="17" presStyleCnt="21"/>
      <dgm:spPr/>
      <dgm:t>
        <a:bodyPr/>
        <a:lstStyle/>
        <a:p>
          <a:endParaRPr lang="ru-RU"/>
        </a:p>
      </dgm:t>
    </dgm:pt>
    <dgm:pt modelId="{ED7D2300-6154-4764-A3F9-5CDCE4067EE2}" type="pres">
      <dgm:prSet presAssocID="{DF3BBED8-416C-4788-B0F5-5F8AB27F58AB}" presName="root2" presStyleCnt="0"/>
      <dgm:spPr/>
    </dgm:pt>
    <dgm:pt modelId="{C74BD87D-424A-493A-BE1F-B5428682271A}" type="pres">
      <dgm:prSet presAssocID="{DF3BBED8-416C-4788-B0F5-5F8AB27F58AB}" presName="LevelTwoTextNode" presStyleLbl="node4" presStyleIdx="17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715DCB-7975-4408-87E1-6C9121258E20}" type="pres">
      <dgm:prSet presAssocID="{DF3BBED8-416C-4788-B0F5-5F8AB27F58AB}" presName="level3hierChild" presStyleCnt="0"/>
      <dgm:spPr/>
    </dgm:pt>
    <dgm:pt modelId="{63544B28-BAEB-4A37-85DD-D46197C52AD5}" type="pres">
      <dgm:prSet presAssocID="{4B13F41D-5D78-4E3A-ACAB-495FAD4ABD6D}" presName="conn2-1" presStyleLbl="parChTrans1D3" presStyleIdx="5" presStyleCnt="6"/>
      <dgm:spPr/>
      <dgm:t>
        <a:bodyPr/>
        <a:lstStyle/>
        <a:p>
          <a:endParaRPr lang="ru-RU"/>
        </a:p>
      </dgm:t>
    </dgm:pt>
    <dgm:pt modelId="{0CBA73FC-1313-408B-90C5-4EF32D5D89CB}" type="pres">
      <dgm:prSet presAssocID="{4B13F41D-5D78-4E3A-ACAB-495FAD4ABD6D}" presName="connTx" presStyleLbl="parChTrans1D3" presStyleIdx="5" presStyleCnt="6"/>
      <dgm:spPr/>
      <dgm:t>
        <a:bodyPr/>
        <a:lstStyle/>
        <a:p>
          <a:endParaRPr lang="ru-RU"/>
        </a:p>
      </dgm:t>
    </dgm:pt>
    <dgm:pt modelId="{E8366B8A-DC93-4D3B-8D9D-41CE524ECEF4}" type="pres">
      <dgm:prSet presAssocID="{AA6CE483-42D6-40E4-BEBE-709162346DE3}" presName="root2" presStyleCnt="0"/>
      <dgm:spPr/>
    </dgm:pt>
    <dgm:pt modelId="{A020DF9A-3418-444D-8368-183FE05A7F3F}" type="pres">
      <dgm:prSet presAssocID="{AA6CE483-42D6-40E4-BEBE-709162346DE3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925058-F505-4ABD-9D1B-61CB5CC4139D}" type="pres">
      <dgm:prSet presAssocID="{AA6CE483-42D6-40E4-BEBE-709162346DE3}" presName="level3hierChild" presStyleCnt="0"/>
      <dgm:spPr/>
    </dgm:pt>
    <dgm:pt modelId="{A4DD2668-1B67-496C-9CF9-247431317831}" type="pres">
      <dgm:prSet presAssocID="{8ECB92CE-4607-4061-9B22-E4229CCCF5C3}" presName="conn2-1" presStyleLbl="parChTrans1D4" presStyleIdx="18" presStyleCnt="21"/>
      <dgm:spPr/>
      <dgm:t>
        <a:bodyPr/>
        <a:lstStyle/>
        <a:p>
          <a:endParaRPr lang="ru-RU"/>
        </a:p>
      </dgm:t>
    </dgm:pt>
    <dgm:pt modelId="{92680D44-49CD-4CC2-873D-090998646580}" type="pres">
      <dgm:prSet presAssocID="{8ECB92CE-4607-4061-9B22-E4229CCCF5C3}" presName="connTx" presStyleLbl="parChTrans1D4" presStyleIdx="18" presStyleCnt="21"/>
      <dgm:spPr/>
      <dgm:t>
        <a:bodyPr/>
        <a:lstStyle/>
        <a:p>
          <a:endParaRPr lang="ru-RU"/>
        </a:p>
      </dgm:t>
    </dgm:pt>
    <dgm:pt modelId="{143C9465-EF2F-4A5F-845B-34D196FAA34B}" type="pres">
      <dgm:prSet presAssocID="{76ED2111-5DE2-42C8-868E-64B2F84C4F31}" presName="root2" presStyleCnt="0"/>
      <dgm:spPr/>
    </dgm:pt>
    <dgm:pt modelId="{AB5F444B-DCD1-4766-AEE0-F23A3CD58301}" type="pres">
      <dgm:prSet presAssocID="{76ED2111-5DE2-42C8-868E-64B2F84C4F31}" presName="LevelTwoTextNode" presStyleLbl="node4" presStyleIdx="18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702026-F293-4F48-8911-B7BFC66FB02E}" type="pres">
      <dgm:prSet presAssocID="{76ED2111-5DE2-42C8-868E-64B2F84C4F31}" presName="level3hierChild" presStyleCnt="0"/>
      <dgm:spPr/>
    </dgm:pt>
    <dgm:pt modelId="{106E2F82-5D19-48DE-AC0E-2FEBBFF7C244}" type="pres">
      <dgm:prSet presAssocID="{172148B7-872D-4546-8E68-30A2D81D4E59}" presName="conn2-1" presStyleLbl="parChTrans1D4" presStyleIdx="19" presStyleCnt="21"/>
      <dgm:spPr/>
      <dgm:t>
        <a:bodyPr/>
        <a:lstStyle/>
        <a:p>
          <a:endParaRPr lang="ru-RU"/>
        </a:p>
      </dgm:t>
    </dgm:pt>
    <dgm:pt modelId="{4841A196-00AC-48AD-8773-C69EEC5D8AAC}" type="pres">
      <dgm:prSet presAssocID="{172148B7-872D-4546-8E68-30A2D81D4E59}" presName="connTx" presStyleLbl="parChTrans1D4" presStyleIdx="19" presStyleCnt="21"/>
      <dgm:spPr/>
      <dgm:t>
        <a:bodyPr/>
        <a:lstStyle/>
        <a:p>
          <a:endParaRPr lang="ru-RU"/>
        </a:p>
      </dgm:t>
    </dgm:pt>
    <dgm:pt modelId="{5AB32452-9DAC-4E9A-9CB7-25FDA5AEA759}" type="pres">
      <dgm:prSet presAssocID="{DB5380D5-D9FE-46D0-B935-BDFB735202A8}" presName="root2" presStyleCnt="0"/>
      <dgm:spPr/>
    </dgm:pt>
    <dgm:pt modelId="{DFF0692E-6809-4E9E-B5E6-74792D145361}" type="pres">
      <dgm:prSet presAssocID="{DB5380D5-D9FE-46D0-B935-BDFB735202A8}" presName="LevelTwoTextNode" presStyleLbl="node4" presStyleIdx="19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54F6CD-91A7-4925-B0F8-75B4BDBEDF35}" type="pres">
      <dgm:prSet presAssocID="{DB5380D5-D9FE-46D0-B935-BDFB735202A8}" presName="level3hierChild" presStyleCnt="0"/>
      <dgm:spPr/>
    </dgm:pt>
    <dgm:pt modelId="{90FDBC6A-7B90-4683-847D-659E910DD1EA}" type="pres">
      <dgm:prSet presAssocID="{4958546C-1D65-49C6-9BD6-23E1BD14D5A5}" presName="conn2-1" presStyleLbl="parChTrans1D4" presStyleIdx="20" presStyleCnt="21"/>
      <dgm:spPr/>
      <dgm:t>
        <a:bodyPr/>
        <a:lstStyle/>
        <a:p>
          <a:endParaRPr lang="ru-RU"/>
        </a:p>
      </dgm:t>
    </dgm:pt>
    <dgm:pt modelId="{54EDCECB-AA98-4F87-9996-8C2ADFBBC98A}" type="pres">
      <dgm:prSet presAssocID="{4958546C-1D65-49C6-9BD6-23E1BD14D5A5}" presName="connTx" presStyleLbl="parChTrans1D4" presStyleIdx="20" presStyleCnt="21"/>
      <dgm:spPr/>
      <dgm:t>
        <a:bodyPr/>
        <a:lstStyle/>
        <a:p>
          <a:endParaRPr lang="ru-RU"/>
        </a:p>
      </dgm:t>
    </dgm:pt>
    <dgm:pt modelId="{08A7B9AD-63F0-461F-B417-6DC4788D8246}" type="pres">
      <dgm:prSet presAssocID="{F0B2AE0F-5EF3-44D8-A92F-C3D61A795040}" presName="root2" presStyleCnt="0"/>
      <dgm:spPr/>
    </dgm:pt>
    <dgm:pt modelId="{F1FFD348-8DAF-4A78-8005-84BDD84E8601}" type="pres">
      <dgm:prSet presAssocID="{F0B2AE0F-5EF3-44D8-A92F-C3D61A795040}" presName="LevelTwoTextNode" presStyleLbl="node4" presStyleIdx="20" presStyleCnt="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3808FF-0BC2-4AF1-8361-9EA3F4C1B3F7}" type="pres">
      <dgm:prSet presAssocID="{F0B2AE0F-5EF3-44D8-A92F-C3D61A795040}" presName="level3hierChild" presStyleCnt="0"/>
      <dgm:spPr/>
    </dgm:pt>
  </dgm:ptLst>
  <dgm:cxnLst>
    <dgm:cxn modelId="{9F81CDB5-CC37-4E44-824E-7E98CDBE7523}" srcId="{EF8EF05C-6477-4CF4-B76A-D74EE3358312}" destId="{B254486E-FF5C-49C6-991D-2CF93F51557A}" srcOrd="0" destOrd="0" parTransId="{9B8A89A4-234D-45D3-9D6F-19BA1E298C85}" sibTransId="{DF053CD2-1647-4E39-9FE5-95190FDFE127}"/>
    <dgm:cxn modelId="{097232AB-5F25-4D82-A80B-ED556E5E83D0}" type="presOf" srcId="{F0B2AE0F-5EF3-44D8-A92F-C3D61A795040}" destId="{F1FFD348-8DAF-4A78-8005-84BDD84E8601}" srcOrd="0" destOrd="0" presId="urn:microsoft.com/office/officeart/2005/8/layout/hierarchy2"/>
    <dgm:cxn modelId="{293EC418-B826-47DD-9CDB-2A614BD3CE6D}" type="presOf" srcId="{BF902BB8-1630-4E6D-82D7-37D87346677F}" destId="{DBAF8B92-7BA8-4264-969E-5316FF0FD613}" srcOrd="1" destOrd="0" presId="urn:microsoft.com/office/officeart/2005/8/layout/hierarchy2"/>
    <dgm:cxn modelId="{C877E32B-1793-4307-88DB-7FC3593F7FA1}" srcId="{DA652B43-2EA3-46B5-92F2-18131F5C493A}" destId="{AA6CE483-42D6-40E4-BEBE-709162346DE3}" srcOrd="2" destOrd="0" parTransId="{4B13F41D-5D78-4E3A-ACAB-495FAD4ABD6D}" sibTransId="{8582B82B-8849-4C79-ACB3-44858F6CE9A4}"/>
    <dgm:cxn modelId="{9D3FCFA4-33E1-4D39-9EFF-99F25E73726E}" type="presOf" srcId="{31352B5B-C37E-423D-9CF5-68139A848D89}" destId="{13230E5D-6344-4412-B611-F85DB7401830}" srcOrd="0" destOrd="0" presId="urn:microsoft.com/office/officeart/2005/8/layout/hierarchy2"/>
    <dgm:cxn modelId="{60E2098A-B408-42C8-B6D5-E9C3530759AF}" srcId="{424A4191-F865-4CA6-B28F-6F0C49E3F009}" destId="{3C34C9D8-0CCB-4D40-A312-2338A6737BF1}" srcOrd="1" destOrd="0" parTransId="{94154CBD-0B96-4ADF-8617-71929FC03C65}" sibTransId="{F54F58A1-273F-4E7C-A2EF-C5756FA294A4}"/>
    <dgm:cxn modelId="{5F2E7B07-082D-4D55-AF46-11B1F8935BDA}" type="presOf" srcId="{1F0171D1-BB80-448B-9102-F0E19E5F85C5}" destId="{45422F29-74B9-4C60-89A3-6EE91B2944B5}" srcOrd="0" destOrd="0" presId="urn:microsoft.com/office/officeart/2005/8/layout/hierarchy2"/>
    <dgm:cxn modelId="{9277ED17-F957-4FA7-BCD7-B9D2F9481AA9}" srcId="{AA6CE483-42D6-40E4-BEBE-709162346DE3}" destId="{F0B2AE0F-5EF3-44D8-A92F-C3D61A795040}" srcOrd="2" destOrd="0" parTransId="{4958546C-1D65-49C6-9BD6-23E1BD14D5A5}" sibTransId="{CB10C6C4-A6EA-4178-B486-6850DF7943B3}"/>
    <dgm:cxn modelId="{8FD690F9-1F83-4493-AC8A-D1C0478F5F24}" type="presOf" srcId="{BBFBD2EE-0598-45FB-BF4F-3361BEBA5E6A}" destId="{50BDD06A-6F0E-4FEC-BD89-6E11B6A5B3CC}" srcOrd="0" destOrd="0" presId="urn:microsoft.com/office/officeart/2005/8/layout/hierarchy2"/>
    <dgm:cxn modelId="{06802992-847C-411F-9CC0-C036F13579BF}" type="presOf" srcId="{03EED6A9-DCC8-46CE-BE45-33AB2AAD9E0A}" destId="{A0525296-5E88-4B89-813A-8779DB55E794}" srcOrd="0" destOrd="0" presId="urn:microsoft.com/office/officeart/2005/8/layout/hierarchy2"/>
    <dgm:cxn modelId="{BA2C0FAA-9492-418E-A916-B41ED09DAAFF}" srcId="{B525BBD2-35EB-42EB-9FA0-02717B7C4DFA}" destId="{DA652B43-2EA3-46B5-92F2-18131F5C493A}" srcOrd="2" destOrd="0" parTransId="{AC5642BC-5EE4-4A06-BF69-C30D8451F58C}" sibTransId="{061DDB29-287C-4C03-B72D-26D2CBA5C85F}"/>
    <dgm:cxn modelId="{0DBB7B60-2958-494A-973C-37615BA95CB4}" type="presOf" srcId="{7FF65910-2701-4A28-B05E-BD2AF5500EBF}" destId="{640BCA7C-B315-403B-8592-F26ACDE8B4BD}" srcOrd="1" destOrd="0" presId="urn:microsoft.com/office/officeart/2005/8/layout/hierarchy2"/>
    <dgm:cxn modelId="{C6EAB316-2F58-4519-A387-6CB260061467}" srcId="{B525BBD2-35EB-42EB-9FA0-02717B7C4DFA}" destId="{9566059D-7132-4C2F-9DE1-ACF3CB342B2B}" srcOrd="0" destOrd="0" parTransId="{A6CCD6D7-104E-495C-B5AC-1BEED6B26130}" sibTransId="{0ED9F5D5-F749-4166-901F-3292B23B32FB}"/>
    <dgm:cxn modelId="{CE602E19-DD11-4CA7-9E76-5FE2B70CB17A}" type="presOf" srcId="{DF3BBED8-416C-4788-B0F5-5F8AB27F58AB}" destId="{C74BD87D-424A-493A-BE1F-B5428682271A}" srcOrd="0" destOrd="0" presId="urn:microsoft.com/office/officeart/2005/8/layout/hierarchy2"/>
    <dgm:cxn modelId="{82EC49CF-1F98-49D2-831F-7BD98D19DBB3}" type="presOf" srcId="{FA314440-6FB5-40F4-8688-5841244CCB45}" destId="{07050333-29EE-4C0A-8BDF-D49FE7720777}" srcOrd="0" destOrd="0" presId="urn:microsoft.com/office/officeart/2005/8/layout/hierarchy2"/>
    <dgm:cxn modelId="{D7E1151B-5368-406E-917E-4892CC7E069F}" srcId="{EF8EF05C-6477-4CF4-B76A-D74EE3358312}" destId="{31352B5B-C37E-423D-9CF5-68139A848D89}" srcOrd="1" destOrd="0" parTransId="{BB315A12-1563-405A-A2BF-BAE0B762A415}" sibTransId="{739A7D82-EFAB-4855-A0B5-8B57B8E55078}"/>
    <dgm:cxn modelId="{4939A936-86DB-467A-8E80-5B72F2EB8D54}" type="presOf" srcId="{7FF65910-2701-4A28-B05E-BD2AF5500EBF}" destId="{58746A91-1330-4DBD-9B05-4E25269E55A8}" srcOrd="0" destOrd="0" presId="urn:microsoft.com/office/officeart/2005/8/layout/hierarchy2"/>
    <dgm:cxn modelId="{564FD442-8CC1-4BB3-B75A-92A1CA124335}" srcId="{DA652B43-2EA3-46B5-92F2-18131F5C493A}" destId="{67AD7FCE-6E68-4A0F-8C27-1A05A2E0A5D7}" srcOrd="0" destOrd="0" parTransId="{751E5220-EA35-4E86-9BE1-1EC0E57F99AF}" sibTransId="{60018886-FB5B-4019-8E9C-93F7672792FD}"/>
    <dgm:cxn modelId="{9EDCEB8E-15F9-403F-949B-D01E040B8396}" type="presOf" srcId="{BB315A12-1563-405A-A2BF-BAE0B762A415}" destId="{9EF9600D-8B7E-440D-B844-97A97A071395}" srcOrd="0" destOrd="0" presId="urn:microsoft.com/office/officeart/2005/8/layout/hierarchy2"/>
    <dgm:cxn modelId="{98EC4349-6DF2-4917-B004-C0A9AC989A6F}" type="presOf" srcId="{6A1BC65B-8D5C-455E-AEFE-7BDD9A799D38}" destId="{5603BDDF-0531-4746-A4A9-43D42A7F2F29}" srcOrd="1" destOrd="0" presId="urn:microsoft.com/office/officeart/2005/8/layout/hierarchy2"/>
    <dgm:cxn modelId="{1F920837-B1A9-407D-8BF0-46CD984A12E6}" type="presOf" srcId="{F8A45299-4B26-4DA9-AE04-FE86F17781D5}" destId="{463B9C67-3803-4C4B-B642-A71502BDB35D}" srcOrd="0" destOrd="0" presId="urn:microsoft.com/office/officeart/2005/8/layout/hierarchy2"/>
    <dgm:cxn modelId="{91F7EAF3-2533-4DC4-B701-FDD61AA3A286}" type="presOf" srcId="{177ED53A-2646-4AD0-AFEA-A5B587CA97FC}" destId="{FB1E977C-D528-4A17-8273-E2B575E09B93}" srcOrd="0" destOrd="0" presId="urn:microsoft.com/office/officeart/2005/8/layout/hierarchy2"/>
    <dgm:cxn modelId="{6AF3044F-1437-459D-A757-CC879B0612DD}" srcId="{30D58907-9AC7-499C-906F-77F4B28E8EE2}" destId="{424A4191-F865-4CA6-B28F-6F0C49E3F009}" srcOrd="2" destOrd="0" parTransId="{CDDB8868-FF5E-4ACC-A281-E7D816A44531}" sibTransId="{7EB8AE74-5712-4B9E-9F00-78093A10A475}"/>
    <dgm:cxn modelId="{72D2F60E-D8E4-4796-ADED-161B1DDF1759}" srcId="{177ED53A-2646-4AD0-AFEA-A5B587CA97FC}" destId="{82E6BC2B-A893-46AB-9FDE-0C024BBFC991}" srcOrd="0" destOrd="0" parTransId="{BBFBD2EE-0598-45FB-BF4F-3361BEBA5E6A}" sibTransId="{50FE9DF6-9389-45F5-B9DD-4A157DE578A4}"/>
    <dgm:cxn modelId="{87C94AEB-B662-49D0-814B-D429ED3BFFBE}" type="presOf" srcId="{DF9EEA2C-6247-4C13-8148-8BCEAF8C7C58}" destId="{C94B3784-E177-433F-A96B-AA4BC0D6C467}" srcOrd="0" destOrd="0" presId="urn:microsoft.com/office/officeart/2005/8/layout/hierarchy2"/>
    <dgm:cxn modelId="{DF888AE3-F230-45E1-A60C-6569CC903487}" srcId="{24EB37D2-F379-4899-9830-6F44AFA5773D}" destId="{1405DD79-AB6B-4441-BC10-32E55CBFB9AD}" srcOrd="2" destOrd="0" parTransId="{C509005C-C728-4D99-8894-2AEF9E8D87CB}" sibTransId="{52916240-426F-440A-B1DF-32CBB1E7F41F}"/>
    <dgm:cxn modelId="{1CAD42E2-D532-4800-B92E-3AE7E6CA39B2}" type="presOf" srcId="{795A85B8-A5ED-493A-A9B9-BE421B416536}" destId="{B48A4BE8-265F-4A71-9AA9-C4C9C55411DF}" srcOrd="1" destOrd="0" presId="urn:microsoft.com/office/officeart/2005/8/layout/hierarchy2"/>
    <dgm:cxn modelId="{EF3B2F1F-7479-4016-B76C-B0D49DCDBC89}" type="presOf" srcId="{C509005C-C728-4D99-8894-2AEF9E8D87CB}" destId="{86C267E2-620E-491A-A622-1E9C41EB39C5}" srcOrd="0" destOrd="0" presId="urn:microsoft.com/office/officeart/2005/8/layout/hierarchy2"/>
    <dgm:cxn modelId="{2B6854B4-FD49-47F2-A2E5-66AC438DED90}" type="presOf" srcId="{A6CCD6D7-104E-495C-B5AC-1BEED6B26130}" destId="{1E41CA96-D6A3-48FF-AB77-8FA26D478043}" srcOrd="1" destOrd="0" presId="urn:microsoft.com/office/officeart/2005/8/layout/hierarchy2"/>
    <dgm:cxn modelId="{A7466B2B-B47B-4432-852D-0CB933E9EDAD}" type="presOf" srcId="{A11F339D-E5C7-4438-8212-9257A2BE8925}" destId="{6B6C5F20-E31C-459D-B6A7-E3A53BDE37D7}" srcOrd="1" destOrd="0" presId="urn:microsoft.com/office/officeart/2005/8/layout/hierarchy2"/>
    <dgm:cxn modelId="{9D84D083-BC78-432D-A43D-CB1AC571DFAB}" type="presOf" srcId="{1F0171D1-BB80-448B-9102-F0E19E5F85C5}" destId="{005B2A1C-6EC3-4D79-BC64-9D01C72387C5}" srcOrd="1" destOrd="0" presId="urn:microsoft.com/office/officeart/2005/8/layout/hierarchy2"/>
    <dgm:cxn modelId="{C244BA2D-BC6E-4F99-8ECF-6C71000DC768}" type="presOf" srcId="{424A4191-F865-4CA6-B28F-6F0C49E3F009}" destId="{E1C084B1-6104-4A8C-AB05-9F3886288ABB}" srcOrd="0" destOrd="0" presId="urn:microsoft.com/office/officeart/2005/8/layout/hierarchy2"/>
    <dgm:cxn modelId="{9BAE6615-063D-4F80-B28D-FBA25E4B5479}" type="presOf" srcId="{9B8A89A4-234D-45D3-9D6F-19BA1E298C85}" destId="{77766E9B-9EB4-4F75-88CD-633C92D34672}" srcOrd="0" destOrd="0" presId="urn:microsoft.com/office/officeart/2005/8/layout/hierarchy2"/>
    <dgm:cxn modelId="{6748EF69-1792-40B1-BEE5-C9B2EA2E5F1B}" srcId="{99E160BC-52C0-4893-832D-75F27DFD5C3C}" destId="{24EB37D2-F379-4899-9830-6F44AFA5773D}" srcOrd="2" destOrd="0" parTransId="{8CC3D4A7-74F4-4D09-88E4-FD5488E7CA6C}" sibTransId="{A8A74B31-3369-46C4-8DAC-E0340444D17A}"/>
    <dgm:cxn modelId="{F8043275-ABAC-4F46-BD2A-BF204DF428A4}" type="presOf" srcId="{172148B7-872D-4546-8E68-30A2D81D4E59}" destId="{106E2F82-5D19-48DE-AC0E-2FEBBFF7C244}" srcOrd="0" destOrd="0" presId="urn:microsoft.com/office/officeart/2005/8/layout/hierarchy2"/>
    <dgm:cxn modelId="{6E77AB5C-41E0-4E8A-9488-686BC3838E2F}" type="presOf" srcId="{24EB37D2-F379-4899-9830-6F44AFA5773D}" destId="{DB6915B7-D2E3-4B3C-A05B-EF8FA103F564}" srcOrd="0" destOrd="0" presId="urn:microsoft.com/office/officeart/2005/8/layout/hierarchy2"/>
    <dgm:cxn modelId="{7885E195-1A39-4579-8377-6CCF8628AAA0}" type="presOf" srcId="{AA1DD9A0-E38D-4548-9126-97181F9E1C35}" destId="{83814BAA-6C44-4B28-A035-8940A6FF9E5A}" srcOrd="0" destOrd="0" presId="urn:microsoft.com/office/officeart/2005/8/layout/hierarchy2"/>
    <dgm:cxn modelId="{675BB8C6-5B63-4513-AAE3-49481B4DB78F}" type="presOf" srcId="{73E4E556-7DEE-4821-B335-6A4A2D679326}" destId="{01C6269E-DAE0-4A01-AD42-EB08EAC87C29}" srcOrd="0" destOrd="0" presId="urn:microsoft.com/office/officeart/2005/8/layout/hierarchy2"/>
    <dgm:cxn modelId="{BC13FFB8-5BC9-4149-BBC0-603CA2C363D5}" srcId="{177ED53A-2646-4AD0-AFEA-A5B587CA97FC}" destId="{C3D3C0C2-3F07-46AC-871F-B5FEF70877ED}" srcOrd="1" destOrd="0" parTransId="{F29D6F17-1CD7-4BD1-8E46-3F03F5FB1547}" sibTransId="{343A6660-9FA4-4497-8B9F-925E73ADB7D3}"/>
    <dgm:cxn modelId="{2B2D00E0-7C5A-4549-A380-9372037015C3}" type="presOf" srcId="{CDDB8868-FF5E-4ACC-A281-E7D816A44531}" destId="{3C8A3C27-6715-4FCD-B09A-33D1DE28B203}" srcOrd="1" destOrd="0" presId="urn:microsoft.com/office/officeart/2005/8/layout/hierarchy2"/>
    <dgm:cxn modelId="{937C235B-4C04-45EC-907C-57B696422FAC}" type="presOf" srcId="{8ECB92CE-4607-4061-9B22-E4229CCCF5C3}" destId="{92680D44-49CD-4CC2-873D-090998646580}" srcOrd="1" destOrd="0" presId="urn:microsoft.com/office/officeart/2005/8/layout/hierarchy2"/>
    <dgm:cxn modelId="{FD8C7972-8551-46C8-84B6-13B5C0C1BC21}" srcId="{99E160BC-52C0-4893-832D-75F27DFD5C3C}" destId="{EF8EF05C-6477-4CF4-B76A-D74EE3358312}" srcOrd="1" destOrd="0" parTransId="{7FF65910-2701-4A28-B05E-BD2AF5500EBF}" sibTransId="{EE35F29F-6EE6-409F-B422-1741001E9E3F}"/>
    <dgm:cxn modelId="{B7C06B4D-FD77-4A42-88AF-702F3A715989}" type="presOf" srcId="{30D58907-9AC7-499C-906F-77F4B28E8EE2}" destId="{2059B8DA-44F6-4471-97D3-9D383F5B66B7}" srcOrd="0" destOrd="0" presId="urn:microsoft.com/office/officeart/2005/8/layout/hierarchy2"/>
    <dgm:cxn modelId="{3E1EF222-615E-4C08-9C9C-A7DDDEB4D5B9}" srcId="{30D58907-9AC7-499C-906F-77F4B28E8EE2}" destId="{E5FD7930-73B8-43D4-9F8A-2004F91C688E}" srcOrd="0" destOrd="0" parTransId="{AA1DD9A0-E38D-4548-9126-97181F9E1C35}" sibTransId="{188B0E84-9D62-4B5A-8E81-182706C4224C}"/>
    <dgm:cxn modelId="{AB580835-39EC-4E26-B919-E667CAC5384E}" srcId="{DA652B43-2EA3-46B5-92F2-18131F5C493A}" destId="{177ED53A-2646-4AD0-AFEA-A5B587CA97FC}" srcOrd="1" destOrd="0" parTransId="{1ADFBE43-DDC4-49A4-A17F-D8C9C7FDFBBE}" sibTransId="{C466C773-6ACA-428E-A571-0EB740B32FF7}"/>
    <dgm:cxn modelId="{43ACDD71-842D-486D-BF73-105FDFC00016}" type="presOf" srcId="{172148B7-872D-4546-8E68-30A2D81D4E59}" destId="{4841A196-00AC-48AD-8773-C69EEC5D8AAC}" srcOrd="1" destOrd="0" presId="urn:microsoft.com/office/officeart/2005/8/layout/hierarchy2"/>
    <dgm:cxn modelId="{F905FE8F-C31F-4853-9A90-67AC77F72472}" type="presOf" srcId="{4958546C-1D65-49C6-9BD6-23E1BD14D5A5}" destId="{54EDCECB-AA98-4F87-9996-8C2ADFBBC98A}" srcOrd="1" destOrd="0" presId="urn:microsoft.com/office/officeart/2005/8/layout/hierarchy2"/>
    <dgm:cxn modelId="{850E87C3-CE45-4579-8D6E-A886D46BC220}" type="presOf" srcId="{795A85B8-A5ED-493A-A9B9-BE421B416536}" destId="{AE7E876B-EE0D-4C94-89C0-4573DBA5434B}" srcOrd="0" destOrd="0" presId="urn:microsoft.com/office/officeart/2005/8/layout/hierarchy2"/>
    <dgm:cxn modelId="{AA20F177-2619-417A-9A2A-C4F6D022E743}" type="presOf" srcId="{8CC3D4A7-74F4-4D09-88E4-FD5488E7CA6C}" destId="{745AA619-4B29-4E63-880D-631105301F9B}" srcOrd="0" destOrd="0" presId="urn:microsoft.com/office/officeart/2005/8/layout/hierarchy2"/>
    <dgm:cxn modelId="{F55CE43F-DB42-4848-95BC-F657D4F2B008}" type="presOf" srcId="{1ADFBE43-DDC4-49A4-A17F-D8C9C7FDFBBE}" destId="{67B5B40A-CC88-4ECF-833D-A2236FC29EE5}" srcOrd="0" destOrd="0" presId="urn:microsoft.com/office/officeart/2005/8/layout/hierarchy2"/>
    <dgm:cxn modelId="{3B631C20-6BF1-4926-BE67-3683A68C1C6C}" type="presOf" srcId="{751E5220-EA35-4E86-9BE1-1EC0E57F99AF}" destId="{055B0C8F-99C7-4D17-BC82-E4179C747066}" srcOrd="0" destOrd="0" presId="urn:microsoft.com/office/officeart/2005/8/layout/hierarchy2"/>
    <dgm:cxn modelId="{C9C8ED2C-9270-4F17-B3B6-0FE1ECC1A53F}" type="presOf" srcId="{50C34415-8C12-4E3A-A481-B24066182A72}" destId="{D854D85A-B5A1-469D-83E3-2F5112406E4A}" srcOrd="0" destOrd="0" presId="urn:microsoft.com/office/officeart/2005/8/layout/hierarchy2"/>
    <dgm:cxn modelId="{D82D7FBC-A938-43E1-BFC7-C90B22BB1A13}" srcId="{177ED53A-2646-4AD0-AFEA-A5B587CA97FC}" destId="{DF3BBED8-416C-4788-B0F5-5F8AB27F58AB}" srcOrd="2" destOrd="0" parTransId="{A11F339D-E5C7-4438-8212-9257A2BE8925}" sibTransId="{6E340066-501E-40B8-950E-698A735CED70}"/>
    <dgm:cxn modelId="{66F4711C-9F8D-4FE9-97F6-8CEFDA6D2FF1}" type="presOf" srcId="{03EED6A9-DCC8-46CE-BE45-33AB2AAD9E0A}" destId="{CDB87E96-D51F-413B-AF3F-43ADEC426A39}" srcOrd="1" destOrd="0" presId="urn:microsoft.com/office/officeart/2005/8/layout/hierarchy2"/>
    <dgm:cxn modelId="{0E9A785B-8A98-4463-9C62-DC1E36E965B0}" srcId="{84CE6EF7-C6CD-41CA-8DEE-A39498FA87D3}" destId="{418C6772-F271-475E-A147-F2EB72FF47F8}" srcOrd="1" destOrd="0" parTransId="{F8A45299-4B26-4DA9-AE04-FE86F17781D5}" sibTransId="{6314624E-C216-436B-AB55-AC0ABC0403A8}"/>
    <dgm:cxn modelId="{600D6805-E11F-48FF-BE88-8423D567488F}" type="presOf" srcId="{76ED2111-5DE2-42C8-868E-64B2F84C4F31}" destId="{AB5F444B-DCD1-4766-AEE0-F23A3CD58301}" srcOrd="0" destOrd="0" presId="urn:microsoft.com/office/officeart/2005/8/layout/hierarchy2"/>
    <dgm:cxn modelId="{1BFFB6BC-6969-45DF-84C4-9704A95BC04D}" srcId="{DF9EEA2C-6247-4C13-8148-8BCEAF8C7C58}" destId="{B525BBD2-35EB-42EB-9FA0-02717B7C4DFA}" srcOrd="0" destOrd="0" parTransId="{593210E8-9585-479B-9755-549AEBB580B9}" sibTransId="{0A975204-3596-4384-A50B-FFABE1A908F8}"/>
    <dgm:cxn modelId="{AC062736-A717-4E32-AAC4-5DACFD8A2BCC}" type="presOf" srcId="{AA6CE483-42D6-40E4-BEBE-709162346DE3}" destId="{A020DF9A-3418-444D-8368-183FE05A7F3F}" srcOrd="0" destOrd="0" presId="urn:microsoft.com/office/officeart/2005/8/layout/hierarchy2"/>
    <dgm:cxn modelId="{0389EA93-773F-4FCD-8523-A02FAE39FD35}" type="presOf" srcId="{BF902BB8-1630-4E6D-82D7-37D87346677F}" destId="{BFFC531C-5118-41F3-8C83-A52AC487A77C}" srcOrd="0" destOrd="0" presId="urn:microsoft.com/office/officeart/2005/8/layout/hierarchy2"/>
    <dgm:cxn modelId="{BC9AB008-8A6E-480B-9163-55878A65A5BF}" type="presOf" srcId="{8D011107-AC9B-4842-9E7A-64D459BF94F3}" destId="{4BB8EC92-F93D-47A3-8266-1B4A45DC6967}" srcOrd="1" destOrd="0" presId="urn:microsoft.com/office/officeart/2005/8/layout/hierarchy2"/>
    <dgm:cxn modelId="{59EB4665-1A31-441A-9DF7-4534A39F0E1F}" type="presOf" srcId="{9566059D-7132-4C2F-9DE1-ACF3CB342B2B}" destId="{E721EB98-6AF0-48DA-ABF5-03F7D3F95714}" srcOrd="0" destOrd="0" presId="urn:microsoft.com/office/officeart/2005/8/layout/hierarchy2"/>
    <dgm:cxn modelId="{A7F03674-931B-4EA5-9380-7F42AC056638}" type="presOf" srcId="{84CE6EF7-C6CD-41CA-8DEE-A39498FA87D3}" destId="{06118F19-E683-4D97-8BC1-7773F6D1A69E}" srcOrd="0" destOrd="0" presId="urn:microsoft.com/office/officeart/2005/8/layout/hierarchy2"/>
    <dgm:cxn modelId="{AFD9FE29-6AA4-4355-B0C0-71F616B16964}" type="presOf" srcId="{4B13F41D-5D78-4E3A-ACAB-495FAD4ABD6D}" destId="{63544B28-BAEB-4A37-85DD-D46197C52AD5}" srcOrd="0" destOrd="0" presId="urn:microsoft.com/office/officeart/2005/8/layout/hierarchy2"/>
    <dgm:cxn modelId="{A73A56EE-F1F2-420E-998C-843270C4281D}" type="presOf" srcId="{07938A83-B75E-4427-867D-45A862F946E8}" destId="{ED8E2C38-19FB-4E2A-82B4-E8DBE6A12F29}" srcOrd="0" destOrd="0" presId="urn:microsoft.com/office/officeart/2005/8/layout/hierarchy2"/>
    <dgm:cxn modelId="{4B87F57D-B5E2-46AD-8471-556D98231788}" type="presOf" srcId="{8ECB92CE-4607-4061-9B22-E4229CCCF5C3}" destId="{A4DD2668-1B67-496C-9CF9-247431317831}" srcOrd="0" destOrd="0" presId="urn:microsoft.com/office/officeart/2005/8/layout/hierarchy2"/>
    <dgm:cxn modelId="{CBC63769-5271-4CF8-869D-07957E11A377}" type="presOf" srcId="{82E6BC2B-A893-46AB-9FDE-0C024BBFC991}" destId="{E20759D0-DD07-499C-9872-AB8671B8CCCA}" srcOrd="0" destOrd="0" presId="urn:microsoft.com/office/officeart/2005/8/layout/hierarchy2"/>
    <dgm:cxn modelId="{BD578A3C-5BC6-4211-9102-3DFD83B19FF0}" type="presOf" srcId="{AA1DD9A0-E38D-4548-9126-97181F9E1C35}" destId="{C192EC9E-643E-4152-BA56-57D2169E97DA}" srcOrd="1" destOrd="0" presId="urn:microsoft.com/office/officeart/2005/8/layout/hierarchy2"/>
    <dgm:cxn modelId="{E85CD078-5E47-4758-B6B6-6FB1E6820C54}" srcId="{84CE6EF7-C6CD-41CA-8DEE-A39498FA87D3}" destId="{A4165959-02A9-433C-AA70-02ECA02C9DD9}" srcOrd="0" destOrd="0" parTransId="{BF902BB8-1630-4E6D-82D7-37D87346677F}" sibTransId="{6A075A05-EB24-4C59-9954-68B9200FADD9}"/>
    <dgm:cxn modelId="{8CC16C35-0A6E-4BD9-84CD-72F14A573857}" type="presOf" srcId="{4B13F41D-5D78-4E3A-ACAB-495FAD4ABD6D}" destId="{0CBA73FC-1313-408B-90C5-4EF32D5D89CB}" srcOrd="1" destOrd="0" presId="urn:microsoft.com/office/officeart/2005/8/layout/hierarchy2"/>
    <dgm:cxn modelId="{44D70790-7080-4A7E-87E4-D1ED9A8EE191}" type="presOf" srcId="{751E5220-EA35-4E86-9BE1-1EC0E57F99AF}" destId="{3C80E8F6-9A3B-404A-A793-C935CCC98292}" srcOrd="1" destOrd="0" presId="urn:microsoft.com/office/officeart/2005/8/layout/hierarchy2"/>
    <dgm:cxn modelId="{29A2C21D-1E49-4382-B790-3356EA6169C8}" type="presOf" srcId="{EF8EF05C-6477-4CF4-B76A-D74EE3358312}" destId="{5AE5D614-6859-4E44-B4F9-6F5662CAFCF4}" srcOrd="0" destOrd="0" presId="urn:microsoft.com/office/officeart/2005/8/layout/hierarchy2"/>
    <dgm:cxn modelId="{3AF180A5-F72A-4C7F-B141-AEC3F6C51C5C}" type="presOf" srcId="{BBFBD2EE-0598-45FB-BF4F-3361BEBA5E6A}" destId="{F0ABC455-6922-438B-9118-1F9B7007466C}" srcOrd="1" destOrd="0" presId="urn:microsoft.com/office/officeart/2005/8/layout/hierarchy2"/>
    <dgm:cxn modelId="{D9E65F4E-7AC1-44B4-82ED-0CC6AD2D7D3F}" type="presOf" srcId="{BB315A12-1563-405A-A2BF-BAE0B762A415}" destId="{0657373E-2337-406C-9FAA-DDAAFD17B7CB}" srcOrd="1" destOrd="0" presId="urn:microsoft.com/office/officeart/2005/8/layout/hierarchy2"/>
    <dgm:cxn modelId="{BAAF55EA-269F-4F9D-B9DC-B614B6FC081B}" type="presOf" srcId="{67AD7FCE-6E68-4A0F-8C27-1A05A2E0A5D7}" destId="{3E8B19F5-8144-488A-8868-D339110825EB}" srcOrd="0" destOrd="0" presId="urn:microsoft.com/office/officeart/2005/8/layout/hierarchy2"/>
    <dgm:cxn modelId="{CC3F0958-C817-4C33-9001-F1544ABA026D}" srcId="{99E160BC-52C0-4893-832D-75F27DFD5C3C}" destId="{CA1C4D93-AE67-4C97-87EE-A7B0595B34DE}" srcOrd="0" destOrd="0" parTransId="{6A1BC65B-8D5C-455E-AEFE-7BDD9A799D38}" sibTransId="{634AF875-4AFB-4291-97A8-F4371DEE6A9C}"/>
    <dgm:cxn modelId="{21DC19E5-F251-40A3-83D2-03867623430B}" type="presOf" srcId="{A11F339D-E5C7-4438-8212-9257A2BE8925}" destId="{E9ADAEBC-7C44-4EF1-B6B2-7D41C94F849D}" srcOrd="0" destOrd="0" presId="urn:microsoft.com/office/officeart/2005/8/layout/hierarchy2"/>
    <dgm:cxn modelId="{7A94BAAE-1E68-43F8-8608-9FD3641E5725}" type="presOf" srcId="{8D011107-AC9B-4842-9E7A-64D459BF94F3}" destId="{2B1EA18E-7B5B-493E-A02F-63C4DB7311F6}" srcOrd="0" destOrd="0" presId="urn:microsoft.com/office/officeart/2005/8/layout/hierarchy2"/>
    <dgm:cxn modelId="{D0DCA745-A1CE-4A19-8581-6CEDBEC1CEF0}" type="presOf" srcId="{DA652B43-2EA3-46B5-92F2-18131F5C493A}" destId="{E84EB3B4-4DCE-4B48-97FB-6EB8B3A1B66D}" srcOrd="0" destOrd="0" presId="urn:microsoft.com/office/officeart/2005/8/layout/hierarchy2"/>
    <dgm:cxn modelId="{E39F0D89-160F-4223-B510-7614A5561678}" type="presOf" srcId="{47FAACD1-8B40-4A12-A3E3-C774199F4004}" destId="{10FF694E-7F7A-4DEB-A493-2C430C437C15}" srcOrd="0" destOrd="0" presId="urn:microsoft.com/office/officeart/2005/8/layout/hierarchy2"/>
    <dgm:cxn modelId="{388300C6-DB2C-4644-8AF9-8DEB4F995846}" type="presOf" srcId="{94154CBD-0B96-4ADF-8617-71929FC03C65}" destId="{31E64C21-F8A5-4060-B662-4E28BD2BCAB0}" srcOrd="1" destOrd="0" presId="urn:microsoft.com/office/officeart/2005/8/layout/hierarchy2"/>
    <dgm:cxn modelId="{4344F800-B176-44EB-B035-8F380C15CA07}" type="presOf" srcId="{C3D3C0C2-3F07-46AC-871F-B5FEF70877ED}" destId="{DA43DB04-DF66-46DF-AA6D-5DD35B9D7A6D}" srcOrd="0" destOrd="0" presId="urn:microsoft.com/office/officeart/2005/8/layout/hierarchy2"/>
    <dgm:cxn modelId="{D0593BCA-FB07-4477-A3F3-5ADC8F952B6A}" type="presOf" srcId="{AC5642BC-5EE4-4A06-BF69-C30D8451F58C}" destId="{1DBA5ED9-D26D-466F-96E8-A217FFF0E317}" srcOrd="0" destOrd="0" presId="urn:microsoft.com/office/officeart/2005/8/layout/hierarchy2"/>
    <dgm:cxn modelId="{042CEC6A-751B-44AC-BB64-BB4899B5D40D}" type="presOf" srcId="{C509005C-C728-4D99-8894-2AEF9E8D87CB}" destId="{62B2DDA0-E01D-4FA1-A08E-BC53EA1A47F9}" srcOrd="1" destOrd="0" presId="urn:microsoft.com/office/officeart/2005/8/layout/hierarchy2"/>
    <dgm:cxn modelId="{8EDA9EA7-6BEC-41D7-B974-383235DE053D}" srcId="{EF8EF05C-6477-4CF4-B76A-D74EE3358312}" destId="{07938A83-B75E-4427-867D-45A862F946E8}" srcOrd="2" destOrd="0" parTransId="{7B807DB4-EFE3-440F-B89E-6CC08C4E2770}" sibTransId="{1A88D632-F1C1-4A21-B468-7323952F4478}"/>
    <dgm:cxn modelId="{472C7C08-8242-4495-8E77-6D76377E9B3A}" type="presOf" srcId="{418C6772-F271-475E-A147-F2EB72FF47F8}" destId="{8DE422CE-0417-4CC7-B59E-D0601AE8A410}" srcOrd="0" destOrd="0" presId="urn:microsoft.com/office/officeart/2005/8/layout/hierarchy2"/>
    <dgm:cxn modelId="{043423BC-D1A8-4550-A487-02359185CDE9}" srcId="{424A4191-F865-4CA6-B28F-6F0C49E3F009}" destId="{50C34415-8C12-4E3A-A481-B24066182A72}" srcOrd="0" destOrd="0" parTransId="{FA314440-6FB5-40F4-8688-5841244CCB45}" sibTransId="{7DE43B9A-1BE1-4041-BEA4-7A69ADD6C6CF}"/>
    <dgm:cxn modelId="{60E1F110-AA03-4C66-A1F7-B587E952ECE7}" srcId="{84CE6EF7-C6CD-41CA-8DEE-A39498FA87D3}" destId="{73E4E556-7DEE-4821-B335-6A4A2D679326}" srcOrd="2" destOrd="0" parTransId="{1F0171D1-BB80-448B-9102-F0E19E5F85C5}" sibTransId="{D7BD9D51-219D-49DB-854C-B19A1EF48C44}"/>
    <dgm:cxn modelId="{0B4A7D6F-E5BB-4C54-9DE4-58B2B908DE56}" type="presOf" srcId="{6A1BC65B-8D5C-455E-AEFE-7BDD9A799D38}" destId="{EA9749F8-73BF-4191-AFBC-66D6799C60C3}" srcOrd="0" destOrd="0" presId="urn:microsoft.com/office/officeart/2005/8/layout/hierarchy2"/>
    <dgm:cxn modelId="{F6492BF2-585B-48D9-B8DA-6106000EC4CC}" type="presOf" srcId="{4958546C-1D65-49C6-9BD6-23E1BD14D5A5}" destId="{90FDBC6A-7B90-4683-847D-659E910DD1EA}" srcOrd="0" destOrd="0" presId="urn:microsoft.com/office/officeart/2005/8/layout/hierarchy2"/>
    <dgm:cxn modelId="{0ED0471E-E3D1-49E5-B728-FFE30899D20A}" type="presOf" srcId="{42839E83-F4C5-40DD-B39F-A961506ADDD7}" destId="{B29AF510-9D2A-4065-BFD3-E6DA7508C780}" srcOrd="0" destOrd="0" presId="urn:microsoft.com/office/officeart/2005/8/layout/hierarchy2"/>
    <dgm:cxn modelId="{51FB45D1-DE68-4F7B-BAF9-B36787DD0579}" type="presOf" srcId="{6EE1DCF4-7499-4762-AFA6-2480ECE109BF}" destId="{1251EEB6-ECF1-4137-B9E9-C660AAD9EAF3}" srcOrd="0" destOrd="0" presId="urn:microsoft.com/office/officeart/2005/8/layout/hierarchy2"/>
    <dgm:cxn modelId="{7625375B-E6E3-42C2-97DE-64859ACE9B40}" type="presOf" srcId="{A4165959-02A9-433C-AA70-02ECA02C9DD9}" destId="{5ED07208-0160-4883-97C7-42E3A59EF376}" srcOrd="0" destOrd="0" presId="urn:microsoft.com/office/officeart/2005/8/layout/hierarchy2"/>
    <dgm:cxn modelId="{F7506C48-33DE-4562-9AD3-4223907F1505}" type="presOf" srcId="{AC5642BC-5EE4-4A06-BF69-C30D8451F58C}" destId="{F68CADC3-0162-4E70-AAF2-FE844487DFB3}" srcOrd="1" destOrd="0" presId="urn:microsoft.com/office/officeart/2005/8/layout/hierarchy2"/>
    <dgm:cxn modelId="{28660A97-247B-4E75-899C-017CE12D6985}" type="presOf" srcId="{9B8A89A4-234D-45D3-9D6F-19BA1E298C85}" destId="{62C61F68-973C-4D63-9654-21D683A3F3D9}" srcOrd="1" destOrd="0" presId="urn:microsoft.com/office/officeart/2005/8/layout/hierarchy2"/>
    <dgm:cxn modelId="{339A2EDC-80C5-42F7-9883-BB73842E5D9B}" srcId="{424A4191-F865-4CA6-B28F-6F0C49E3F009}" destId="{84CE6EF7-C6CD-41CA-8DEE-A39498FA87D3}" srcOrd="2" destOrd="0" parTransId="{42839E83-F4C5-40DD-B39F-A961506ADDD7}" sibTransId="{45E0E76B-B250-4CF6-9B45-4F1AEA388382}"/>
    <dgm:cxn modelId="{FC7397A0-9355-417F-B622-93D14B30C0FD}" type="presOf" srcId="{99E160BC-52C0-4893-832D-75F27DFD5C3C}" destId="{FEDD5EFD-B1CC-436E-861B-1E11E6A7A42D}" srcOrd="0" destOrd="0" presId="urn:microsoft.com/office/officeart/2005/8/layout/hierarchy2"/>
    <dgm:cxn modelId="{7CE0F292-AF69-4934-98CC-D41DAF0C364A}" type="presOf" srcId="{B254486E-FF5C-49C6-991D-2CF93F51557A}" destId="{87138DA1-1773-4B2E-B0C3-69E50EF56624}" srcOrd="0" destOrd="0" presId="urn:microsoft.com/office/officeart/2005/8/layout/hierarchy2"/>
    <dgm:cxn modelId="{7185FC5A-81A6-4CED-A26D-0DAB98828CDB}" type="presOf" srcId="{E5FD7930-73B8-43D4-9F8A-2004F91C688E}" destId="{21F57BE9-5701-453F-BD52-2E80F8962F8A}" srcOrd="0" destOrd="0" presId="urn:microsoft.com/office/officeart/2005/8/layout/hierarchy2"/>
    <dgm:cxn modelId="{7CEE1413-39CC-4CE7-A062-18CA6E75D5C1}" type="presOf" srcId="{1405DD79-AB6B-4441-BC10-32E55CBFB9AD}" destId="{A4E98070-E6C8-41B2-8F18-CAE4D80E9341}" srcOrd="0" destOrd="0" presId="urn:microsoft.com/office/officeart/2005/8/layout/hierarchy2"/>
    <dgm:cxn modelId="{DA9B7917-7BD6-4C24-9CD3-E7829B9BEC57}" type="presOf" srcId="{7B807DB4-EFE3-440F-B89E-6CC08C4E2770}" destId="{11869F76-4C55-4A0E-BD16-19ACDCDDA693}" srcOrd="0" destOrd="0" presId="urn:microsoft.com/office/officeart/2005/8/layout/hierarchy2"/>
    <dgm:cxn modelId="{FBE72C3C-B195-4BDB-84E8-60EB11DCFC2F}" type="presOf" srcId="{7B807DB4-EFE3-440F-B89E-6CC08C4E2770}" destId="{3D942D6B-292F-478A-8065-FBD86AD62A13}" srcOrd="1" destOrd="0" presId="urn:microsoft.com/office/officeart/2005/8/layout/hierarchy2"/>
    <dgm:cxn modelId="{ADBA9310-AB37-490D-9A96-CA4EBD645728}" type="presOf" srcId="{CA1C4D93-AE67-4C97-87EE-A7B0595B34DE}" destId="{0B61D78A-3BC3-426E-8D95-7F719CF31D5C}" srcOrd="0" destOrd="0" presId="urn:microsoft.com/office/officeart/2005/8/layout/hierarchy2"/>
    <dgm:cxn modelId="{0760062E-7629-43E1-9C5D-BD4A39D845B7}" type="presOf" srcId="{DB5380D5-D9FE-46D0-B935-BDFB735202A8}" destId="{DFF0692E-6809-4E9E-B5E6-74792D145361}" srcOrd="0" destOrd="0" presId="urn:microsoft.com/office/officeart/2005/8/layout/hierarchy2"/>
    <dgm:cxn modelId="{08F52DE6-F4E2-4F12-988B-215D85AB0C16}" type="presOf" srcId="{F29D6F17-1CD7-4BD1-8E46-3F03F5FB1547}" destId="{6B0B27BE-48B8-4751-975E-ADA402DBD686}" srcOrd="0" destOrd="0" presId="urn:microsoft.com/office/officeart/2005/8/layout/hierarchy2"/>
    <dgm:cxn modelId="{9BADD9FD-C270-4F77-A10D-0D1DC847C35F}" type="presOf" srcId="{6EE1DCF4-7499-4762-AFA6-2480ECE109BF}" destId="{102BCA23-E84C-4571-9CAE-6EA5F1694257}" srcOrd="1" destOrd="0" presId="urn:microsoft.com/office/officeart/2005/8/layout/hierarchy2"/>
    <dgm:cxn modelId="{CA077F66-6D2B-4F8A-9DFC-791AAB5A62C8}" srcId="{30D58907-9AC7-499C-906F-77F4B28E8EE2}" destId="{99E160BC-52C0-4893-832D-75F27DFD5C3C}" srcOrd="1" destOrd="0" parTransId="{8D011107-AC9B-4842-9E7A-64D459BF94F3}" sibTransId="{EA4A7FA6-47D7-42E1-82D8-EAE28383A5CF}"/>
    <dgm:cxn modelId="{94AA463A-99CF-4FAA-9A55-B1A489E83B17}" type="presOf" srcId="{CDDB8868-FF5E-4ACC-A281-E7D816A44531}" destId="{E14B96DF-1859-4E83-A3AF-003D70A9E53F}" srcOrd="0" destOrd="0" presId="urn:microsoft.com/office/officeart/2005/8/layout/hierarchy2"/>
    <dgm:cxn modelId="{4FD74C35-11C1-40D2-8E3A-3FFA0DF66BE2}" type="presOf" srcId="{A6CCD6D7-104E-495C-B5AC-1BEED6B26130}" destId="{DCCC4A8E-087F-437B-9389-6726D28B55D2}" srcOrd="0" destOrd="0" presId="urn:microsoft.com/office/officeart/2005/8/layout/hierarchy2"/>
    <dgm:cxn modelId="{A185745B-CD72-4E01-AABA-1648A4C91714}" type="presOf" srcId="{F29D6F17-1CD7-4BD1-8E46-3F03F5FB1547}" destId="{7592077A-ECF9-4B8C-BBC6-7B1F2B3B3A5F}" srcOrd="1" destOrd="0" presId="urn:microsoft.com/office/officeart/2005/8/layout/hierarchy2"/>
    <dgm:cxn modelId="{730CDDAA-4E80-4F0F-A800-EA5B447336FC}" type="presOf" srcId="{29BB8D0F-E574-4A78-9ACF-2A3270CEB300}" destId="{C403B422-C4E2-4957-9D53-70F30D7A4B3F}" srcOrd="0" destOrd="0" presId="urn:microsoft.com/office/officeart/2005/8/layout/hierarchy2"/>
    <dgm:cxn modelId="{577685BF-D771-485C-9E7F-A1BCC6D7A95F}" type="presOf" srcId="{94154CBD-0B96-4ADF-8617-71929FC03C65}" destId="{E788D180-492C-42A4-91C8-F3BB0727778C}" srcOrd="0" destOrd="0" presId="urn:microsoft.com/office/officeart/2005/8/layout/hierarchy2"/>
    <dgm:cxn modelId="{6775A8EA-EF8E-45B5-8663-13057D99CD75}" type="presOf" srcId="{FA314440-6FB5-40F4-8688-5841244CCB45}" destId="{E6FEEAB7-AD59-4A8D-A686-488CA65D541E}" srcOrd="1" destOrd="0" presId="urn:microsoft.com/office/officeart/2005/8/layout/hierarchy2"/>
    <dgm:cxn modelId="{F868B1FF-7729-4481-A641-5B905CC00E3D}" type="presOf" srcId="{1ADFBE43-DDC4-49A4-A17F-D8C9C7FDFBBE}" destId="{5AB96E9B-0260-4C17-BDED-680D236F5690}" srcOrd="1" destOrd="0" presId="urn:microsoft.com/office/officeart/2005/8/layout/hierarchy2"/>
    <dgm:cxn modelId="{17B33582-086E-4B25-8297-46A242F7B088}" type="presOf" srcId="{42839E83-F4C5-40DD-B39F-A961506ADDD7}" destId="{264594E5-BB5D-494D-AA79-BECB810022C3}" srcOrd="1" destOrd="0" presId="urn:microsoft.com/office/officeart/2005/8/layout/hierarchy2"/>
    <dgm:cxn modelId="{6EEC28E8-69D7-4EBA-A24A-49F627E06B26}" type="presOf" srcId="{3C34C9D8-0CCB-4D40-A312-2338A6737BF1}" destId="{C1FB0AA6-A1C5-4229-BBE3-3EA439FE7E17}" srcOrd="0" destOrd="0" presId="urn:microsoft.com/office/officeart/2005/8/layout/hierarchy2"/>
    <dgm:cxn modelId="{FB59CF76-33C5-49CC-9458-2086CC401A54}" srcId="{24EB37D2-F379-4899-9830-6F44AFA5773D}" destId="{29BB8D0F-E574-4A78-9ACF-2A3270CEB300}" srcOrd="1" destOrd="0" parTransId="{795A85B8-A5ED-493A-A9B9-BE421B416536}" sibTransId="{A2EF748A-F631-49EF-A7A4-D9F4CAA079D7}"/>
    <dgm:cxn modelId="{52A1DEC2-05E2-4F83-BD8A-4B44D3A768BB}" srcId="{AA6CE483-42D6-40E4-BEBE-709162346DE3}" destId="{DB5380D5-D9FE-46D0-B935-BDFB735202A8}" srcOrd="1" destOrd="0" parTransId="{172148B7-872D-4546-8E68-30A2D81D4E59}" sibTransId="{FD9D6E24-7D3A-4246-B16D-BE120E4BA4E4}"/>
    <dgm:cxn modelId="{F4E58DEE-080E-4CC2-98CB-0ADACA0F81A5}" srcId="{B525BBD2-35EB-42EB-9FA0-02717B7C4DFA}" destId="{30D58907-9AC7-499C-906F-77F4B28E8EE2}" srcOrd="1" destOrd="0" parTransId="{6EE1DCF4-7499-4762-AFA6-2480ECE109BF}" sibTransId="{DDFB83DF-A190-4D4A-8A91-0CCEABFB41DF}"/>
    <dgm:cxn modelId="{04CB5387-9A8F-445E-B1C5-B98E5AB8AD77}" type="presOf" srcId="{B525BBD2-35EB-42EB-9FA0-02717B7C4DFA}" destId="{30CF9C7A-E589-491D-A169-823746BCCB81}" srcOrd="0" destOrd="0" presId="urn:microsoft.com/office/officeart/2005/8/layout/hierarchy2"/>
    <dgm:cxn modelId="{1EEEB2DB-9E24-4F0A-96BC-75CA863A89F6}" type="presOf" srcId="{F8A45299-4B26-4DA9-AE04-FE86F17781D5}" destId="{E174FCDD-8E2B-42A4-B6C6-DDD04C57BBDE}" srcOrd="1" destOrd="0" presId="urn:microsoft.com/office/officeart/2005/8/layout/hierarchy2"/>
    <dgm:cxn modelId="{A4E13F95-1911-47E2-AF0B-787F34367362}" type="presOf" srcId="{8CC3D4A7-74F4-4D09-88E4-FD5488E7CA6C}" destId="{5106901A-DE47-4EA7-B60C-A19836F7EF39}" srcOrd="1" destOrd="0" presId="urn:microsoft.com/office/officeart/2005/8/layout/hierarchy2"/>
    <dgm:cxn modelId="{F23EE0F9-F3BA-4E07-BA46-992E3D7B14DF}" srcId="{24EB37D2-F379-4899-9830-6F44AFA5773D}" destId="{47FAACD1-8B40-4A12-A3E3-C774199F4004}" srcOrd="0" destOrd="0" parTransId="{03EED6A9-DCC8-46CE-BE45-33AB2AAD9E0A}" sibTransId="{C0B0AA6B-1FA2-4231-B0AC-0351DEAA2973}"/>
    <dgm:cxn modelId="{A65EA41D-8DE6-4E9F-8C20-A965C3C3D4D5}" srcId="{AA6CE483-42D6-40E4-BEBE-709162346DE3}" destId="{76ED2111-5DE2-42C8-868E-64B2F84C4F31}" srcOrd="0" destOrd="0" parTransId="{8ECB92CE-4607-4061-9B22-E4229CCCF5C3}" sibTransId="{190FAF7D-319A-4AF9-9248-732D0EE3F9D2}"/>
    <dgm:cxn modelId="{F1D7FD41-249D-4194-9350-1C3EE352CBEC}" type="presParOf" srcId="{C94B3784-E177-433F-A96B-AA4BC0D6C467}" destId="{EF4524C7-36AE-4AF9-9CB7-F61A2B65AAE0}" srcOrd="0" destOrd="0" presId="urn:microsoft.com/office/officeart/2005/8/layout/hierarchy2"/>
    <dgm:cxn modelId="{D8B4CFEE-FC93-48F4-9A54-C44CC8BD627D}" type="presParOf" srcId="{EF4524C7-36AE-4AF9-9CB7-F61A2B65AAE0}" destId="{30CF9C7A-E589-491D-A169-823746BCCB81}" srcOrd="0" destOrd="0" presId="urn:microsoft.com/office/officeart/2005/8/layout/hierarchy2"/>
    <dgm:cxn modelId="{370D7505-9BAE-4F3F-8DAC-9EEB5B23479B}" type="presParOf" srcId="{EF4524C7-36AE-4AF9-9CB7-F61A2B65AAE0}" destId="{8C0B9F10-D30F-4FA6-9F82-FF302ADC6592}" srcOrd="1" destOrd="0" presId="urn:microsoft.com/office/officeart/2005/8/layout/hierarchy2"/>
    <dgm:cxn modelId="{433CFCF2-E509-4B50-89DC-7415C2023A43}" type="presParOf" srcId="{8C0B9F10-D30F-4FA6-9F82-FF302ADC6592}" destId="{DCCC4A8E-087F-437B-9389-6726D28B55D2}" srcOrd="0" destOrd="0" presId="urn:microsoft.com/office/officeart/2005/8/layout/hierarchy2"/>
    <dgm:cxn modelId="{053A70F3-DC21-4E5C-8134-591C9F3360BF}" type="presParOf" srcId="{DCCC4A8E-087F-437B-9389-6726D28B55D2}" destId="{1E41CA96-D6A3-48FF-AB77-8FA26D478043}" srcOrd="0" destOrd="0" presId="urn:microsoft.com/office/officeart/2005/8/layout/hierarchy2"/>
    <dgm:cxn modelId="{AE9CB350-4610-489B-9AE4-67903C3C06F4}" type="presParOf" srcId="{8C0B9F10-D30F-4FA6-9F82-FF302ADC6592}" destId="{7AD55605-3D9B-4586-869B-53E90D38520E}" srcOrd="1" destOrd="0" presId="urn:microsoft.com/office/officeart/2005/8/layout/hierarchy2"/>
    <dgm:cxn modelId="{613C5F06-6D31-4DEA-8240-056AD8CB67D9}" type="presParOf" srcId="{7AD55605-3D9B-4586-869B-53E90D38520E}" destId="{E721EB98-6AF0-48DA-ABF5-03F7D3F95714}" srcOrd="0" destOrd="0" presId="urn:microsoft.com/office/officeart/2005/8/layout/hierarchy2"/>
    <dgm:cxn modelId="{E2B566D4-ABD3-4B38-BC97-B8AA9A8D5BDC}" type="presParOf" srcId="{7AD55605-3D9B-4586-869B-53E90D38520E}" destId="{9D85F68B-0E2D-48C0-A2B6-FC59F29ECC59}" srcOrd="1" destOrd="0" presId="urn:microsoft.com/office/officeart/2005/8/layout/hierarchy2"/>
    <dgm:cxn modelId="{789ACA72-B2C7-471E-9F87-DD76945AC91E}" type="presParOf" srcId="{8C0B9F10-D30F-4FA6-9F82-FF302ADC6592}" destId="{1251EEB6-ECF1-4137-B9E9-C660AAD9EAF3}" srcOrd="2" destOrd="0" presId="urn:microsoft.com/office/officeart/2005/8/layout/hierarchy2"/>
    <dgm:cxn modelId="{60FE3697-5733-4E19-955D-F423A0013D89}" type="presParOf" srcId="{1251EEB6-ECF1-4137-B9E9-C660AAD9EAF3}" destId="{102BCA23-E84C-4571-9CAE-6EA5F1694257}" srcOrd="0" destOrd="0" presId="urn:microsoft.com/office/officeart/2005/8/layout/hierarchy2"/>
    <dgm:cxn modelId="{32A4451E-8FD7-47DB-AA00-485CC5B6F22B}" type="presParOf" srcId="{8C0B9F10-D30F-4FA6-9F82-FF302ADC6592}" destId="{83C68ECA-3224-4D65-AE23-DE49E5EB1F12}" srcOrd="3" destOrd="0" presId="urn:microsoft.com/office/officeart/2005/8/layout/hierarchy2"/>
    <dgm:cxn modelId="{DF770AA5-B148-4AB3-91A0-852B976F0F98}" type="presParOf" srcId="{83C68ECA-3224-4D65-AE23-DE49E5EB1F12}" destId="{2059B8DA-44F6-4471-97D3-9D383F5B66B7}" srcOrd="0" destOrd="0" presId="urn:microsoft.com/office/officeart/2005/8/layout/hierarchy2"/>
    <dgm:cxn modelId="{FE01E367-6F70-4073-B11D-23E8453C00EE}" type="presParOf" srcId="{83C68ECA-3224-4D65-AE23-DE49E5EB1F12}" destId="{9439CC4F-5335-4A69-873E-5C0BE3F4C8E7}" srcOrd="1" destOrd="0" presId="urn:microsoft.com/office/officeart/2005/8/layout/hierarchy2"/>
    <dgm:cxn modelId="{16228DEA-CB6E-4F4F-B83F-775EED59C6DE}" type="presParOf" srcId="{9439CC4F-5335-4A69-873E-5C0BE3F4C8E7}" destId="{83814BAA-6C44-4B28-A035-8940A6FF9E5A}" srcOrd="0" destOrd="0" presId="urn:microsoft.com/office/officeart/2005/8/layout/hierarchy2"/>
    <dgm:cxn modelId="{01E9C6B7-ABD0-491E-B7FB-BB4A2E4096DD}" type="presParOf" srcId="{83814BAA-6C44-4B28-A035-8940A6FF9E5A}" destId="{C192EC9E-643E-4152-BA56-57D2169E97DA}" srcOrd="0" destOrd="0" presId="urn:microsoft.com/office/officeart/2005/8/layout/hierarchy2"/>
    <dgm:cxn modelId="{106156D2-414A-48B4-8009-61652DA55CF5}" type="presParOf" srcId="{9439CC4F-5335-4A69-873E-5C0BE3F4C8E7}" destId="{00C9547A-E3A0-49EE-B338-7BF237429413}" srcOrd="1" destOrd="0" presId="urn:microsoft.com/office/officeart/2005/8/layout/hierarchy2"/>
    <dgm:cxn modelId="{0E69FCC6-EE16-442C-93B4-DB47360FA5A4}" type="presParOf" srcId="{00C9547A-E3A0-49EE-B338-7BF237429413}" destId="{21F57BE9-5701-453F-BD52-2E80F8962F8A}" srcOrd="0" destOrd="0" presId="urn:microsoft.com/office/officeart/2005/8/layout/hierarchy2"/>
    <dgm:cxn modelId="{C8681620-25F1-402A-BFBD-CF63C5BDF044}" type="presParOf" srcId="{00C9547A-E3A0-49EE-B338-7BF237429413}" destId="{204FBAA3-65D8-45E6-825F-DB45B011F941}" srcOrd="1" destOrd="0" presId="urn:microsoft.com/office/officeart/2005/8/layout/hierarchy2"/>
    <dgm:cxn modelId="{F6513694-21FF-4725-BD39-7A30F9405598}" type="presParOf" srcId="{9439CC4F-5335-4A69-873E-5C0BE3F4C8E7}" destId="{2B1EA18E-7B5B-493E-A02F-63C4DB7311F6}" srcOrd="2" destOrd="0" presId="urn:microsoft.com/office/officeart/2005/8/layout/hierarchy2"/>
    <dgm:cxn modelId="{4ED1F83B-2EC4-499E-9DC3-7A0A26EC6432}" type="presParOf" srcId="{2B1EA18E-7B5B-493E-A02F-63C4DB7311F6}" destId="{4BB8EC92-F93D-47A3-8266-1B4A45DC6967}" srcOrd="0" destOrd="0" presId="urn:microsoft.com/office/officeart/2005/8/layout/hierarchy2"/>
    <dgm:cxn modelId="{69333390-8438-4019-ABC0-4905DE959565}" type="presParOf" srcId="{9439CC4F-5335-4A69-873E-5C0BE3F4C8E7}" destId="{EDD4ECC3-A772-4CB1-A03E-4E14583C30C4}" srcOrd="3" destOrd="0" presId="urn:microsoft.com/office/officeart/2005/8/layout/hierarchy2"/>
    <dgm:cxn modelId="{1D9F4984-D01E-4528-9217-F9CBE71A7A8C}" type="presParOf" srcId="{EDD4ECC3-A772-4CB1-A03E-4E14583C30C4}" destId="{FEDD5EFD-B1CC-436E-861B-1E11E6A7A42D}" srcOrd="0" destOrd="0" presId="urn:microsoft.com/office/officeart/2005/8/layout/hierarchy2"/>
    <dgm:cxn modelId="{89D7DAEE-7D57-48B8-BBB1-056529A1BDC8}" type="presParOf" srcId="{EDD4ECC3-A772-4CB1-A03E-4E14583C30C4}" destId="{11A17C9B-8BA2-4F4C-ABC1-3722A00F1D8B}" srcOrd="1" destOrd="0" presId="urn:microsoft.com/office/officeart/2005/8/layout/hierarchy2"/>
    <dgm:cxn modelId="{7B9EC1EB-D895-4306-BED2-FDA9C6A4A816}" type="presParOf" srcId="{11A17C9B-8BA2-4F4C-ABC1-3722A00F1D8B}" destId="{EA9749F8-73BF-4191-AFBC-66D6799C60C3}" srcOrd="0" destOrd="0" presId="urn:microsoft.com/office/officeart/2005/8/layout/hierarchy2"/>
    <dgm:cxn modelId="{20100691-1DF5-4F03-89AB-FD5ED775A34D}" type="presParOf" srcId="{EA9749F8-73BF-4191-AFBC-66D6799C60C3}" destId="{5603BDDF-0531-4746-A4A9-43D42A7F2F29}" srcOrd="0" destOrd="0" presId="urn:microsoft.com/office/officeart/2005/8/layout/hierarchy2"/>
    <dgm:cxn modelId="{261589D5-FAC0-4185-B640-79FC33BA5D65}" type="presParOf" srcId="{11A17C9B-8BA2-4F4C-ABC1-3722A00F1D8B}" destId="{0EFD2E8B-C1C5-49AB-824A-CF6ED96A2AAE}" srcOrd="1" destOrd="0" presId="urn:microsoft.com/office/officeart/2005/8/layout/hierarchy2"/>
    <dgm:cxn modelId="{D4514250-2B0A-4B2B-A10C-EAF367E7D1AA}" type="presParOf" srcId="{0EFD2E8B-C1C5-49AB-824A-CF6ED96A2AAE}" destId="{0B61D78A-3BC3-426E-8D95-7F719CF31D5C}" srcOrd="0" destOrd="0" presId="urn:microsoft.com/office/officeart/2005/8/layout/hierarchy2"/>
    <dgm:cxn modelId="{3006F91A-5330-4F64-9931-C00881464C61}" type="presParOf" srcId="{0EFD2E8B-C1C5-49AB-824A-CF6ED96A2AAE}" destId="{B105F215-643A-4C35-BA4D-CC014A098AE8}" srcOrd="1" destOrd="0" presId="urn:microsoft.com/office/officeart/2005/8/layout/hierarchy2"/>
    <dgm:cxn modelId="{A02D6BE0-DA09-4F91-871F-B573CBF0375B}" type="presParOf" srcId="{11A17C9B-8BA2-4F4C-ABC1-3722A00F1D8B}" destId="{58746A91-1330-4DBD-9B05-4E25269E55A8}" srcOrd="2" destOrd="0" presId="urn:microsoft.com/office/officeart/2005/8/layout/hierarchy2"/>
    <dgm:cxn modelId="{9196EEEF-48AC-433E-8F74-550AC4129094}" type="presParOf" srcId="{58746A91-1330-4DBD-9B05-4E25269E55A8}" destId="{640BCA7C-B315-403B-8592-F26ACDE8B4BD}" srcOrd="0" destOrd="0" presId="urn:microsoft.com/office/officeart/2005/8/layout/hierarchy2"/>
    <dgm:cxn modelId="{E8A32EA5-89C9-44D4-A3AC-1581E69C4CA7}" type="presParOf" srcId="{11A17C9B-8BA2-4F4C-ABC1-3722A00F1D8B}" destId="{041BBF90-E020-4491-B3E5-8573236CC6C4}" srcOrd="3" destOrd="0" presId="urn:microsoft.com/office/officeart/2005/8/layout/hierarchy2"/>
    <dgm:cxn modelId="{CD2369D5-B5DB-4C08-B637-76E0537BD6AE}" type="presParOf" srcId="{041BBF90-E020-4491-B3E5-8573236CC6C4}" destId="{5AE5D614-6859-4E44-B4F9-6F5662CAFCF4}" srcOrd="0" destOrd="0" presId="urn:microsoft.com/office/officeart/2005/8/layout/hierarchy2"/>
    <dgm:cxn modelId="{840525FA-D8BF-41C5-953C-98F02949BE52}" type="presParOf" srcId="{041BBF90-E020-4491-B3E5-8573236CC6C4}" destId="{06118229-981D-41B7-8755-80CF07DA6193}" srcOrd="1" destOrd="0" presId="urn:microsoft.com/office/officeart/2005/8/layout/hierarchy2"/>
    <dgm:cxn modelId="{0F87329B-862A-4C5F-9056-B8BB9ABDE049}" type="presParOf" srcId="{06118229-981D-41B7-8755-80CF07DA6193}" destId="{77766E9B-9EB4-4F75-88CD-633C92D34672}" srcOrd="0" destOrd="0" presId="urn:microsoft.com/office/officeart/2005/8/layout/hierarchy2"/>
    <dgm:cxn modelId="{6755D07D-12D1-44AA-B944-A5582355059A}" type="presParOf" srcId="{77766E9B-9EB4-4F75-88CD-633C92D34672}" destId="{62C61F68-973C-4D63-9654-21D683A3F3D9}" srcOrd="0" destOrd="0" presId="urn:microsoft.com/office/officeart/2005/8/layout/hierarchy2"/>
    <dgm:cxn modelId="{495E32CB-F34B-439A-8E2C-CB5BA3A162EA}" type="presParOf" srcId="{06118229-981D-41B7-8755-80CF07DA6193}" destId="{3139A006-5E0D-47E6-9BE8-11BE306F4E65}" srcOrd="1" destOrd="0" presId="urn:microsoft.com/office/officeart/2005/8/layout/hierarchy2"/>
    <dgm:cxn modelId="{81E0219D-29B3-451F-9EEC-FBF713D3E0AA}" type="presParOf" srcId="{3139A006-5E0D-47E6-9BE8-11BE306F4E65}" destId="{87138DA1-1773-4B2E-B0C3-69E50EF56624}" srcOrd="0" destOrd="0" presId="urn:microsoft.com/office/officeart/2005/8/layout/hierarchy2"/>
    <dgm:cxn modelId="{C8FF03C3-791E-4CC0-A937-C619E6E7A3AA}" type="presParOf" srcId="{3139A006-5E0D-47E6-9BE8-11BE306F4E65}" destId="{613BAF7E-8280-4F6C-B18F-919B034A0C0C}" srcOrd="1" destOrd="0" presId="urn:microsoft.com/office/officeart/2005/8/layout/hierarchy2"/>
    <dgm:cxn modelId="{FC89C678-AF75-48FC-9FE6-10C2D0E3C11E}" type="presParOf" srcId="{06118229-981D-41B7-8755-80CF07DA6193}" destId="{9EF9600D-8B7E-440D-B844-97A97A071395}" srcOrd="2" destOrd="0" presId="urn:microsoft.com/office/officeart/2005/8/layout/hierarchy2"/>
    <dgm:cxn modelId="{FC2C18E2-45BB-4599-99EB-AF303B7CD515}" type="presParOf" srcId="{9EF9600D-8B7E-440D-B844-97A97A071395}" destId="{0657373E-2337-406C-9FAA-DDAAFD17B7CB}" srcOrd="0" destOrd="0" presId="urn:microsoft.com/office/officeart/2005/8/layout/hierarchy2"/>
    <dgm:cxn modelId="{16599F58-DDD4-4182-9F07-DC243D3549EC}" type="presParOf" srcId="{06118229-981D-41B7-8755-80CF07DA6193}" destId="{17428C21-FA7E-46BA-BA90-A0EAB4B4059F}" srcOrd="3" destOrd="0" presId="urn:microsoft.com/office/officeart/2005/8/layout/hierarchy2"/>
    <dgm:cxn modelId="{1B093CB3-C3BA-4244-AC2E-6B15E126A79B}" type="presParOf" srcId="{17428C21-FA7E-46BA-BA90-A0EAB4B4059F}" destId="{13230E5D-6344-4412-B611-F85DB7401830}" srcOrd="0" destOrd="0" presId="urn:microsoft.com/office/officeart/2005/8/layout/hierarchy2"/>
    <dgm:cxn modelId="{58C6F09F-B1DF-408F-8ED1-09397A85C987}" type="presParOf" srcId="{17428C21-FA7E-46BA-BA90-A0EAB4B4059F}" destId="{1337ACA3-BD0F-4A09-A08E-0824A41F501B}" srcOrd="1" destOrd="0" presId="urn:microsoft.com/office/officeart/2005/8/layout/hierarchy2"/>
    <dgm:cxn modelId="{5EFAF204-2B7B-4BF0-8787-760A7D842B5D}" type="presParOf" srcId="{06118229-981D-41B7-8755-80CF07DA6193}" destId="{11869F76-4C55-4A0E-BD16-19ACDCDDA693}" srcOrd="4" destOrd="0" presId="urn:microsoft.com/office/officeart/2005/8/layout/hierarchy2"/>
    <dgm:cxn modelId="{AEDA05FF-C804-4674-BD3B-2DB472ED5115}" type="presParOf" srcId="{11869F76-4C55-4A0E-BD16-19ACDCDDA693}" destId="{3D942D6B-292F-478A-8065-FBD86AD62A13}" srcOrd="0" destOrd="0" presId="urn:microsoft.com/office/officeart/2005/8/layout/hierarchy2"/>
    <dgm:cxn modelId="{2402208A-AD22-40E1-A1C9-CD90F4A866A1}" type="presParOf" srcId="{06118229-981D-41B7-8755-80CF07DA6193}" destId="{D04735EC-495A-47E0-8810-0F7877C33BDD}" srcOrd="5" destOrd="0" presId="urn:microsoft.com/office/officeart/2005/8/layout/hierarchy2"/>
    <dgm:cxn modelId="{B9314CF8-56EE-450C-B595-B810D514A2D9}" type="presParOf" srcId="{D04735EC-495A-47E0-8810-0F7877C33BDD}" destId="{ED8E2C38-19FB-4E2A-82B4-E8DBE6A12F29}" srcOrd="0" destOrd="0" presId="urn:microsoft.com/office/officeart/2005/8/layout/hierarchy2"/>
    <dgm:cxn modelId="{E05EBC7F-29DA-42EB-AACC-65C0DB30DBF0}" type="presParOf" srcId="{D04735EC-495A-47E0-8810-0F7877C33BDD}" destId="{61162F30-9E27-41F9-9169-9B15715E6BF1}" srcOrd="1" destOrd="0" presId="urn:microsoft.com/office/officeart/2005/8/layout/hierarchy2"/>
    <dgm:cxn modelId="{7C292726-7632-423E-9B58-D2FEDA5443BB}" type="presParOf" srcId="{11A17C9B-8BA2-4F4C-ABC1-3722A00F1D8B}" destId="{745AA619-4B29-4E63-880D-631105301F9B}" srcOrd="4" destOrd="0" presId="urn:microsoft.com/office/officeart/2005/8/layout/hierarchy2"/>
    <dgm:cxn modelId="{3FCC68CB-6C00-479A-8560-C1E0DCD7AB62}" type="presParOf" srcId="{745AA619-4B29-4E63-880D-631105301F9B}" destId="{5106901A-DE47-4EA7-B60C-A19836F7EF39}" srcOrd="0" destOrd="0" presId="urn:microsoft.com/office/officeart/2005/8/layout/hierarchy2"/>
    <dgm:cxn modelId="{7DAC854A-C647-4FB9-AABF-BC018C79531E}" type="presParOf" srcId="{11A17C9B-8BA2-4F4C-ABC1-3722A00F1D8B}" destId="{3C108A93-DC0F-473B-9D69-E49CF0BA334B}" srcOrd="5" destOrd="0" presId="urn:microsoft.com/office/officeart/2005/8/layout/hierarchy2"/>
    <dgm:cxn modelId="{BD20E98D-BA87-486F-8BE0-E9CCDC324836}" type="presParOf" srcId="{3C108A93-DC0F-473B-9D69-E49CF0BA334B}" destId="{DB6915B7-D2E3-4B3C-A05B-EF8FA103F564}" srcOrd="0" destOrd="0" presId="urn:microsoft.com/office/officeart/2005/8/layout/hierarchy2"/>
    <dgm:cxn modelId="{903CF6C0-2E4B-4571-8B79-A47C543248BE}" type="presParOf" srcId="{3C108A93-DC0F-473B-9D69-E49CF0BA334B}" destId="{C4B30B0A-308E-4A24-AB8C-61A45E07F922}" srcOrd="1" destOrd="0" presId="urn:microsoft.com/office/officeart/2005/8/layout/hierarchy2"/>
    <dgm:cxn modelId="{D1AAAB70-2F34-4323-9A15-E715879B359A}" type="presParOf" srcId="{C4B30B0A-308E-4A24-AB8C-61A45E07F922}" destId="{A0525296-5E88-4B89-813A-8779DB55E794}" srcOrd="0" destOrd="0" presId="urn:microsoft.com/office/officeart/2005/8/layout/hierarchy2"/>
    <dgm:cxn modelId="{C6BB5D59-857E-4501-B151-A29FA7920E7D}" type="presParOf" srcId="{A0525296-5E88-4B89-813A-8779DB55E794}" destId="{CDB87E96-D51F-413B-AF3F-43ADEC426A39}" srcOrd="0" destOrd="0" presId="urn:microsoft.com/office/officeart/2005/8/layout/hierarchy2"/>
    <dgm:cxn modelId="{80D48C39-0C06-4642-B186-88876CBBC965}" type="presParOf" srcId="{C4B30B0A-308E-4A24-AB8C-61A45E07F922}" destId="{9A89D33D-BEB6-4F4D-A7A7-0D9B4B054FBF}" srcOrd="1" destOrd="0" presId="urn:microsoft.com/office/officeart/2005/8/layout/hierarchy2"/>
    <dgm:cxn modelId="{93F2B82A-44A9-4ADE-8048-23B0E0791CC7}" type="presParOf" srcId="{9A89D33D-BEB6-4F4D-A7A7-0D9B4B054FBF}" destId="{10FF694E-7F7A-4DEB-A493-2C430C437C15}" srcOrd="0" destOrd="0" presId="urn:microsoft.com/office/officeart/2005/8/layout/hierarchy2"/>
    <dgm:cxn modelId="{D7E0C0BC-AE7D-4AB7-9474-8D7FF49CC20D}" type="presParOf" srcId="{9A89D33D-BEB6-4F4D-A7A7-0D9B4B054FBF}" destId="{CFD77DA4-97B5-415E-93DE-3FC11464D3EB}" srcOrd="1" destOrd="0" presId="urn:microsoft.com/office/officeart/2005/8/layout/hierarchy2"/>
    <dgm:cxn modelId="{DD6508DA-574D-4CBB-915E-FA08DC4928C5}" type="presParOf" srcId="{C4B30B0A-308E-4A24-AB8C-61A45E07F922}" destId="{AE7E876B-EE0D-4C94-89C0-4573DBA5434B}" srcOrd="2" destOrd="0" presId="urn:microsoft.com/office/officeart/2005/8/layout/hierarchy2"/>
    <dgm:cxn modelId="{D7441A3B-034E-4890-A70E-28742ED5C55D}" type="presParOf" srcId="{AE7E876B-EE0D-4C94-89C0-4573DBA5434B}" destId="{B48A4BE8-265F-4A71-9AA9-C4C9C55411DF}" srcOrd="0" destOrd="0" presId="urn:microsoft.com/office/officeart/2005/8/layout/hierarchy2"/>
    <dgm:cxn modelId="{78E1A7CB-1E63-4AC5-87FF-74E8DB05DE80}" type="presParOf" srcId="{C4B30B0A-308E-4A24-AB8C-61A45E07F922}" destId="{107AD434-F223-40D0-A382-8A08C30DDAA7}" srcOrd="3" destOrd="0" presId="urn:microsoft.com/office/officeart/2005/8/layout/hierarchy2"/>
    <dgm:cxn modelId="{3532B1A6-8AEF-4B46-8921-9639873226BA}" type="presParOf" srcId="{107AD434-F223-40D0-A382-8A08C30DDAA7}" destId="{C403B422-C4E2-4957-9D53-70F30D7A4B3F}" srcOrd="0" destOrd="0" presId="urn:microsoft.com/office/officeart/2005/8/layout/hierarchy2"/>
    <dgm:cxn modelId="{F67AE35E-C795-4F91-8893-F71C77466F01}" type="presParOf" srcId="{107AD434-F223-40D0-A382-8A08C30DDAA7}" destId="{AD14D6C5-B643-401D-9DB5-578AF73957A4}" srcOrd="1" destOrd="0" presId="urn:microsoft.com/office/officeart/2005/8/layout/hierarchy2"/>
    <dgm:cxn modelId="{A3881576-620A-439B-807D-40A8535F3FD3}" type="presParOf" srcId="{C4B30B0A-308E-4A24-AB8C-61A45E07F922}" destId="{86C267E2-620E-491A-A622-1E9C41EB39C5}" srcOrd="4" destOrd="0" presId="urn:microsoft.com/office/officeart/2005/8/layout/hierarchy2"/>
    <dgm:cxn modelId="{AD26AA98-4D4C-4527-AFE4-3E96533131DF}" type="presParOf" srcId="{86C267E2-620E-491A-A622-1E9C41EB39C5}" destId="{62B2DDA0-E01D-4FA1-A08E-BC53EA1A47F9}" srcOrd="0" destOrd="0" presId="urn:microsoft.com/office/officeart/2005/8/layout/hierarchy2"/>
    <dgm:cxn modelId="{4B7CAFEC-F967-4B17-B996-47261273F88A}" type="presParOf" srcId="{C4B30B0A-308E-4A24-AB8C-61A45E07F922}" destId="{96173972-0FE3-474F-90EA-24AB68F7B300}" srcOrd="5" destOrd="0" presId="urn:microsoft.com/office/officeart/2005/8/layout/hierarchy2"/>
    <dgm:cxn modelId="{2EF1C970-ABBB-453C-A5B3-F21E0847C9A7}" type="presParOf" srcId="{96173972-0FE3-474F-90EA-24AB68F7B300}" destId="{A4E98070-E6C8-41B2-8F18-CAE4D80E9341}" srcOrd="0" destOrd="0" presId="urn:microsoft.com/office/officeart/2005/8/layout/hierarchy2"/>
    <dgm:cxn modelId="{99B683B0-A651-49F2-AFC1-2760A6837D1E}" type="presParOf" srcId="{96173972-0FE3-474F-90EA-24AB68F7B300}" destId="{0536D78E-7B3C-48F8-894F-E84087688CC9}" srcOrd="1" destOrd="0" presId="urn:microsoft.com/office/officeart/2005/8/layout/hierarchy2"/>
    <dgm:cxn modelId="{25EE1D4F-9E1D-443A-9297-06167C413DF0}" type="presParOf" srcId="{9439CC4F-5335-4A69-873E-5C0BE3F4C8E7}" destId="{E14B96DF-1859-4E83-A3AF-003D70A9E53F}" srcOrd="4" destOrd="0" presId="urn:microsoft.com/office/officeart/2005/8/layout/hierarchy2"/>
    <dgm:cxn modelId="{FEFBE15C-B75A-4F75-BC41-CD9EAD1CF1ED}" type="presParOf" srcId="{E14B96DF-1859-4E83-A3AF-003D70A9E53F}" destId="{3C8A3C27-6715-4FCD-B09A-33D1DE28B203}" srcOrd="0" destOrd="0" presId="urn:microsoft.com/office/officeart/2005/8/layout/hierarchy2"/>
    <dgm:cxn modelId="{8F77E7F8-7E57-4AB8-A547-73818D523EC3}" type="presParOf" srcId="{9439CC4F-5335-4A69-873E-5C0BE3F4C8E7}" destId="{FC4338BB-B064-4475-B567-021791E15444}" srcOrd="5" destOrd="0" presId="urn:microsoft.com/office/officeart/2005/8/layout/hierarchy2"/>
    <dgm:cxn modelId="{4AEBA37B-F084-4176-9DC7-3AEC68C9A76A}" type="presParOf" srcId="{FC4338BB-B064-4475-B567-021791E15444}" destId="{E1C084B1-6104-4A8C-AB05-9F3886288ABB}" srcOrd="0" destOrd="0" presId="urn:microsoft.com/office/officeart/2005/8/layout/hierarchy2"/>
    <dgm:cxn modelId="{B7B13E27-3546-4BCE-B962-E50F96607171}" type="presParOf" srcId="{FC4338BB-B064-4475-B567-021791E15444}" destId="{5B9A97E2-F563-432B-8572-B6B2E1B782B5}" srcOrd="1" destOrd="0" presId="urn:microsoft.com/office/officeart/2005/8/layout/hierarchy2"/>
    <dgm:cxn modelId="{532DEBF6-88FA-44D2-B826-F3B9F8FEADAA}" type="presParOf" srcId="{5B9A97E2-F563-432B-8572-B6B2E1B782B5}" destId="{07050333-29EE-4C0A-8BDF-D49FE7720777}" srcOrd="0" destOrd="0" presId="urn:microsoft.com/office/officeart/2005/8/layout/hierarchy2"/>
    <dgm:cxn modelId="{C65D1C28-44AF-4CCC-AA8E-18C8B13EEFC7}" type="presParOf" srcId="{07050333-29EE-4C0A-8BDF-D49FE7720777}" destId="{E6FEEAB7-AD59-4A8D-A686-488CA65D541E}" srcOrd="0" destOrd="0" presId="urn:microsoft.com/office/officeart/2005/8/layout/hierarchy2"/>
    <dgm:cxn modelId="{6A0DE5FC-F50B-48D0-B8E8-36B30C5D57CE}" type="presParOf" srcId="{5B9A97E2-F563-432B-8572-B6B2E1B782B5}" destId="{4DBA57C1-FDA8-4435-9896-286AD89CB683}" srcOrd="1" destOrd="0" presId="urn:microsoft.com/office/officeart/2005/8/layout/hierarchy2"/>
    <dgm:cxn modelId="{8E4F2E8E-3A43-45AB-BC62-162983C0F0EE}" type="presParOf" srcId="{4DBA57C1-FDA8-4435-9896-286AD89CB683}" destId="{D854D85A-B5A1-469D-83E3-2F5112406E4A}" srcOrd="0" destOrd="0" presId="urn:microsoft.com/office/officeart/2005/8/layout/hierarchy2"/>
    <dgm:cxn modelId="{5E27A0DA-B52B-4A7C-916F-D7BB56BC9184}" type="presParOf" srcId="{4DBA57C1-FDA8-4435-9896-286AD89CB683}" destId="{1225942F-1AA0-4710-A64F-2BF964BA8CA6}" srcOrd="1" destOrd="0" presId="urn:microsoft.com/office/officeart/2005/8/layout/hierarchy2"/>
    <dgm:cxn modelId="{DB74E0F0-82DE-4E3A-B643-8D4D41D2D1F9}" type="presParOf" srcId="{5B9A97E2-F563-432B-8572-B6B2E1B782B5}" destId="{E788D180-492C-42A4-91C8-F3BB0727778C}" srcOrd="2" destOrd="0" presId="urn:microsoft.com/office/officeart/2005/8/layout/hierarchy2"/>
    <dgm:cxn modelId="{3C81FDEF-B467-42F7-A432-508F41087863}" type="presParOf" srcId="{E788D180-492C-42A4-91C8-F3BB0727778C}" destId="{31E64C21-F8A5-4060-B662-4E28BD2BCAB0}" srcOrd="0" destOrd="0" presId="urn:microsoft.com/office/officeart/2005/8/layout/hierarchy2"/>
    <dgm:cxn modelId="{2AEFA12F-F9C0-4729-85FA-90234FA2DDE9}" type="presParOf" srcId="{5B9A97E2-F563-432B-8572-B6B2E1B782B5}" destId="{FB92A6A7-FFD2-4C1C-BFE6-659E688F9032}" srcOrd="3" destOrd="0" presId="urn:microsoft.com/office/officeart/2005/8/layout/hierarchy2"/>
    <dgm:cxn modelId="{02CB057D-232F-45B2-8839-BC6E6546FBA1}" type="presParOf" srcId="{FB92A6A7-FFD2-4C1C-BFE6-659E688F9032}" destId="{C1FB0AA6-A1C5-4229-BBE3-3EA439FE7E17}" srcOrd="0" destOrd="0" presId="urn:microsoft.com/office/officeart/2005/8/layout/hierarchy2"/>
    <dgm:cxn modelId="{E1A09E8B-ED9E-4531-9FF7-A093C814453E}" type="presParOf" srcId="{FB92A6A7-FFD2-4C1C-BFE6-659E688F9032}" destId="{39EB9AD7-A668-454F-9711-EDD09D20E6BB}" srcOrd="1" destOrd="0" presId="urn:microsoft.com/office/officeart/2005/8/layout/hierarchy2"/>
    <dgm:cxn modelId="{90062397-BEA2-4C1B-8841-FE21364DBBA4}" type="presParOf" srcId="{5B9A97E2-F563-432B-8572-B6B2E1B782B5}" destId="{B29AF510-9D2A-4065-BFD3-E6DA7508C780}" srcOrd="4" destOrd="0" presId="urn:microsoft.com/office/officeart/2005/8/layout/hierarchy2"/>
    <dgm:cxn modelId="{BC71D8DD-A690-4D2D-880A-CEC2DB4F4359}" type="presParOf" srcId="{B29AF510-9D2A-4065-BFD3-E6DA7508C780}" destId="{264594E5-BB5D-494D-AA79-BECB810022C3}" srcOrd="0" destOrd="0" presId="urn:microsoft.com/office/officeart/2005/8/layout/hierarchy2"/>
    <dgm:cxn modelId="{5847E209-639E-4159-AB85-28E796DC8C83}" type="presParOf" srcId="{5B9A97E2-F563-432B-8572-B6B2E1B782B5}" destId="{A6291596-8BDB-4DCD-A37D-15DEF8B9937C}" srcOrd="5" destOrd="0" presId="urn:microsoft.com/office/officeart/2005/8/layout/hierarchy2"/>
    <dgm:cxn modelId="{DABF46B2-54BF-4D80-BC2C-2B7CD162DFAC}" type="presParOf" srcId="{A6291596-8BDB-4DCD-A37D-15DEF8B9937C}" destId="{06118F19-E683-4D97-8BC1-7773F6D1A69E}" srcOrd="0" destOrd="0" presId="urn:microsoft.com/office/officeart/2005/8/layout/hierarchy2"/>
    <dgm:cxn modelId="{CE1E93F5-2F03-44E6-8FFB-6865453F3A0B}" type="presParOf" srcId="{A6291596-8BDB-4DCD-A37D-15DEF8B9937C}" destId="{09C43D0A-0AFB-47A0-AD0D-0D9252B76530}" srcOrd="1" destOrd="0" presId="urn:microsoft.com/office/officeart/2005/8/layout/hierarchy2"/>
    <dgm:cxn modelId="{C64EBC17-5CFA-4138-8CD9-871B20859A2D}" type="presParOf" srcId="{09C43D0A-0AFB-47A0-AD0D-0D9252B76530}" destId="{BFFC531C-5118-41F3-8C83-A52AC487A77C}" srcOrd="0" destOrd="0" presId="urn:microsoft.com/office/officeart/2005/8/layout/hierarchy2"/>
    <dgm:cxn modelId="{57E38470-9AE4-4951-B5EF-1ACAF79D8DA2}" type="presParOf" srcId="{BFFC531C-5118-41F3-8C83-A52AC487A77C}" destId="{DBAF8B92-7BA8-4264-969E-5316FF0FD613}" srcOrd="0" destOrd="0" presId="urn:microsoft.com/office/officeart/2005/8/layout/hierarchy2"/>
    <dgm:cxn modelId="{B1E2C9CC-FA80-4FA5-B53B-680D52E9F99E}" type="presParOf" srcId="{09C43D0A-0AFB-47A0-AD0D-0D9252B76530}" destId="{AD21319F-10EB-4B76-91F3-1866ADB17E45}" srcOrd="1" destOrd="0" presId="urn:microsoft.com/office/officeart/2005/8/layout/hierarchy2"/>
    <dgm:cxn modelId="{AAC7823E-1CFA-4ECA-8CA7-D83F3490B02A}" type="presParOf" srcId="{AD21319F-10EB-4B76-91F3-1866ADB17E45}" destId="{5ED07208-0160-4883-97C7-42E3A59EF376}" srcOrd="0" destOrd="0" presId="urn:microsoft.com/office/officeart/2005/8/layout/hierarchy2"/>
    <dgm:cxn modelId="{A54EABA3-5DB6-4148-B221-40FB8DE151F1}" type="presParOf" srcId="{AD21319F-10EB-4B76-91F3-1866ADB17E45}" destId="{D1FDE589-588F-42E1-B5E4-D81189018442}" srcOrd="1" destOrd="0" presId="urn:microsoft.com/office/officeart/2005/8/layout/hierarchy2"/>
    <dgm:cxn modelId="{C3B9F6A6-FD1C-4E87-B11D-F56B39689EB3}" type="presParOf" srcId="{09C43D0A-0AFB-47A0-AD0D-0D9252B76530}" destId="{463B9C67-3803-4C4B-B642-A71502BDB35D}" srcOrd="2" destOrd="0" presId="urn:microsoft.com/office/officeart/2005/8/layout/hierarchy2"/>
    <dgm:cxn modelId="{3EC0893D-C754-44A4-9623-DA26D2C2B1EE}" type="presParOf" srcId="{463B9C67-3803-4C4B-B642-A71502BDB35D}" destId="{E174FCDD-8E2B-42A4-B6C6-DDD04C57BBDE}" srcOrd="0" destOrd="0" presId="urn:microsoft.com/office/officeart/2005/8/layout/hierarchy2"/>
    <dgm:cxn modelId="{1826D355-0A3A-4E59-B2DE-C20D81B3762D}" type="presParOf" srcId="{09C43D0A-0AFB-47A0-AD0D-0D9252B76530}" destId="{68399C62-C893-41E0-8985-6037289E85CA}" srcOrd="3" destOrd="0" presId="urn:microsoft.com/office/officeart/2005/8/layout/hierarchy2"/>
    <dgm:cxn modelId="{4FEFE9E5-5779-49D5-8625-856DB06DB3F8}" type="presParOf" srcId="{68399C62-C893-41E0-8985-6037289E85CA}" destId="{8DE422CE-0417-4CC7-B59E-D0601AE8A410}" srcOrd="0" destOrd="0" presId="urn:microsoft.com/office/officeart/2005/8/layout/hierarchy2"/>
    <dgm:cxn modelId="{B6D74263-D473-42D9-85C9-EFBAAE57F6D4}" type="presParOf" srcId="{68399C62-C893-41E0-8985-6037289E85CA}" destId="{D81AE3FF-DDCE-46B3-8E69-CE23125AB856}" srcOrd="1" destOrd="0" presId="urn:microsoft.com/office/officeart/2005/8/layout/hierarchy2"/>
    <dgm:cxn modelId="{BA382852-0FA9-4344-B39C-87950A5E1B3A}" type="presParOf" srcId="{09C43D0A-0AFB-47A0-AD0D-0D9252B76530}" destId="{45422F29-74B9-4C60-89A3-6EE91B2944B5}" srcOrd="4" destOrd="0" presId="urn:microsoft.com/office/officeart/2005/8/layout/hierarchy2"/>
    <dgm:cxn modelId="{52ABB991-1A76-483A-9414-E51319242310}" type="presParOf" srcId="{45422F29-74B9-4C60-89A3-6EE91B2944B5}" destId="{005B2A1C-6EC3-4D79-BC64-9D01C72387C5}" srcOrd="0" destOrd="0" presId="urn:microsoft.com/office/officeart/2005/8/layout/hierarchy2"/>
    <dgm:cxn modelId="{30A1AC04-36F2-49BA-B999-9CA84DF60543}" type="presParOf" srcId="{09C43D0A-0AFB-47A0-AD0D-0D9252B76530}" destId="{52446295-F313-4966-A385-0D1E1AE2A029}" srcOrd="5" destOrd="0" presId="urn:microsoft.com/office/officeart/2005/8/layout/hierarchy2"/>
    <dgm:cxn modelId="{2A340A0D-DD52-49FC-B589-8FE26DEAAB7C}" type="presParOf" srcId="{52446295-F313-4966-A385-0D1E1AE2A029}" destId="{01C6269E-DAE0-4A01-AD42-EB08EAC87C29}" srcOrd="0" destOrd="0" presId="urn:microsoft.com/office/officeart/2005/8/layout/hierarchy2"/>
    <dgm:cxn modelId="{C36E9247-F2D2-4E56-BABA-62A0A00B4C09}" type="presParOf" srcId="{52446295-F313-4966-A385-0D1E1AE2A029}" destId="{5964423A-F337-4239-91EE-D8BAB89F289B}" srcOrd="1" destOrd="0" presId="urn:microsoft.com/office/officeart/2005/8/layout/hierarchy2"/>
    <dgm:cxn modelId="{3672BBEE-2FAB-4F8E-BD1D-D10FE678838F}" type="presParOf" srcId="{8C0B9F10-D30F-4FA6-9F82-FF302ADC6592}" destId="{1DBA5ED9-D26D-466F-96E8-A217FFF0E317}" srcOrd="4" destOrd="0" presId="urn:microsoft.com/office/officeart/2005/8/layout/hierarchy2"/>
    <dgm:cxn modelId="{76449375-0B64-48F0-8C8A-B978BA150EF4}" type="presParOf" srcId="{1DBA5ED9-D26D-466F-96E8-A217FFF0E317}" destId="{F68CADC3-0162-4E70-AAF2-FE844487DFB3}" srcOrd="0" destOrd="0" presId="urn:microsoft.com/office/officeart/2005/8/layout/hierarchy2"/>
    <dgm:cxn modelId="{C7C9499C-0C18-4481-B49C-45C88B7C514D}" type="presParOf" srcId="{8C0B9F10-D30F-4FA6-9F82-FF302ADC6592}" destId="{E39BDE4A-2AE6-4135-89A7-F525B35FF7C2}" srcOrd="5" destOrd="0" presId="urn:microsoft.com/office/officeart/2005/8/layout/hierarchy2"/>
    <dgm:cxn modelId="{BE207E50-7BC2-4A10-91EB-237C24E9F0FA}" type="presParOf" srcId="{E39BDE4A-2AE6-4135-89A7-F525B35FF7C2}" destId="{E84EB3B4-4DCE-4B48-97FB-6EB8B3A1B66D}" srcOrd="0" destOrd="0" presId="urn:microsoft.com/office/officeart/2005/8/layout/hierarchy2"/>
    <dgm:cxn modelId="{6B60B03A-75E7-4FAD-AB9A-87D9261B816C}" type="presParOf" srcId="{E39BDE4A-2AE6-4135-89A7-F525B35FF7C2}" destId="{27FC4B45-B019-47C5-963F-350ABEC16272}" srcOrd="1" destOrd="0" presId="urn:microsoft.com/office/officeart/2005/8/layout/hierarchy2"/>
    <dgm:cxn modelId="{B4FDCECF-59C6-478D-9AE1-B3A403FBA371}" type="presParOf" srcId="{27FC4B45-B019-47C5-963F-350ABEC16272}" destId="{055B0C8F-99C7-4D17-BC82-E4179C747066}" srcOrd="0" destOrd="0" presId="urn:microsoft.com/office/officeart/2005/8/layout/hierarchy2"/>
    <dgm:cxn modelId="{39E0DC57-8A67-42D0-A474-36DFA50924D8}" type="presParOf" srcId="{055B0C8F-99C7-4D17-BC82-E4179C747066}" destId="{3C80E8F6-9A3B-404A-A793-C935CCC98292}" srcOrd="0" destOrd="0" presId="urn:microsoft.com/office/officeart/2005/8/layout/hierarchy2"/>
    <dgm:cxn modelId="{A3DC1721-D571-4D18-B89B-09E7B02AE9AD}" type="presParOf" srcId="{27FC4B45-B019-47C5-963F-350ABEC16272}" destId="{77E2513D-169E-4268-AB2D-815FA5FB5FA5}" srcOrd="1" destOrd="0" presId="urn:microsoft.com/office/officeart/2005/8/layout/hierarchy2"/>
    <dgm:cxn modelId="{101F9EB9-0FAD-44A6-99AD-BECBC3BFDDF8}" type="presParOf" srcId="{77E2513D-169E-4268-AB2D-815FA5FB5FA5}" destId="{3E8B19F5-8144-488A-8868-D339110825EB}" srcOrd="0" destOrd="0" presId="urn:microsoft.com/office/officeart/2005/8/layout/hierarchy2"/>
    <dgm:cxn modelId="{26141DB6-D8B3-4BF8-8992-4BE9E2A540B4}" type="presParOf" srcId="{77E2513D-169E-4268-AB2D-815FA5FB5FA5}" destId="{44A534EB-FF93-4ABA-81FB-76D3BF48C1E6}" srcOrd="1" destOrd="0" presId="urn:microsoft.com/office/officeart/2005/8/layout/hierarchy2"/>
    <dgm:cxn modelId="{78C8CBC6-93A9-4AF3-8E37-C02594CABB02}" type="presParOf" srcId="{27FC4B45-B019-47C5-963F-350ABEC16272}" destId="{67B5B40A-CC88-4ECF-833D-A2236FC29EE5}" srcOrd="2" destOrd="0" presId="urn:microsoft.com/office/officeart/2005/8/layout/hierarchy2"/>
    <dgm:cxn modelId="{2546ADAD-8736-4EAB-A144-A4F103B1005F}" type="presParOf" srcId="{67B5B40A-CC88-4ECF-833D-A2236FC29EE5}" destId="{5AB96E9B-0260-4C17-BDED-680D236F5690}" srcOrd="0" destOrd="0" presId="urn:microsoft.com/office/officeart/2005/8/layout/hierarchy2"/>
    <dgm:cxn modelId="{B47ADBF9-3678-4BA1-BA01-E7644984D033}" type="presParOf" srcId="{27FC4B45-B019-47C5-963F-350ABEC16272}" destId="{C85C16DA-5097-4585-8F19-157686560BF1}" srcOrd="3" destOrd="0" presId="urn:microsoft.com/office/officeart/2005/8/layout/hierarchy2"/>
    <dgm:cxn modelId="{0ABBDA3C-370D-4806-B6F0-17F44E88AC82}" type="presParOf" srcId="{C85C16DA-5097-4585-8F19-157686560BF1}" destId="{FB1E977C-D528-4A17-8273-E2B575E09B93}" srcOrd="0" destOrd="0" presId="urn:microsoft.com/office/officeart/2005/8/layout/hierarchy2"/>
    <dgm:cxn modelId="{214922DE-A8CE-4DFF-A935-4D774F617E3A}" type="presParOf" srcId="{C85C16DA-5097-4585-8F19-157686560BF1}" destId="{25DB351C-4556-4908-9E90-DC0D9616E844}" srcOrd="1" destOrd="0" presId="urn:microsoft.com/office/officeart/2005/8/layout/hierarchy2"/>
    <dgm:cxn modelId="{E721D7EC-A29E-4D5E-83AF-34F95A4B9528}" type="presParOf" srcId="{25DB351C-4556-4908-9E90-DC0D9616E844}" destId="{50BDD06A-6F0E-4FEC-BD89-6E11B6A5B3CC}" srcOrd="0" destOrd="0" presId="urn:microsoft.com/office/officeart/2005/8/layout/hierarchy2"/>
    <dgm:cxn modelId="{B4041DF8-BA09-486B-B1CF-34C9644BD6E4}" type="presParOf" srcId="{50BDD06A-6F0E-4FEC-BD89-6E11B6A5B3CC}" destId="{F0ABC455-6922-438B-9118-1F9B7007466C}" srcOrd="0" destOrd="0" presId="urn:microsoft.com/office/officeart/2005/8/layout/hierarchy2"/>
    <dgm:cxn modelId="{75946507-2180-443D-B681-539EEFD49E93}" type="presParOf" srcId="{25DB351C-4556-4908-9E90-DC0D9616E844}" destId="{C5333051-5B09-4BAA-90A3-BEDAEA40DA02}" srcOrd="1" destOrd="0" presId="urn:microsoft.com/office/officeart/2005/8/layout/hierarchy2"/>
    <dgm:cxn modelId="{E4DAB63A-9D1B-40A2-9F02-721B725C31DB}" type="presParOf" srcId="{C5333051-5B09-4BAA-90A3-BEDAEA40DA02}" destId="{E20759D0-DD07-499C-9872-AB8671B8CCCA}" srcOrd="0" destOrd="0" presId="urn:microsoft.com/office/officeart/2005/8/layout/hierarchy2"/>
    <dgm:cxn modelId="{7E929009-214F-4E92-BF11-632130EF5506}" type="presParOf" srcId="{C5333051-5B09-4BAA-90A3-BEDAEA40DA02}" destId="{FA362AEA-A6DF-4B5E-B076-7D5EAE2DD677}" srcOrd="1" destOrd="0" presId="urn:microsoft.com/office/officeart/2005/8/layout/hierarchy2"/>
    <dgm:cxn modelId="{95CCF90D-9468-46AB-AD85-2E11B21BB2B5}" type="presParOf" srcId="{25DB351C-4556-4908-9E90-DC0D9616E844}" destId="{6B0B27BE-48B8-4751-975E-ADA402DBD686}" srcOrd="2" destOrd="0" presId="urn:microsoft.com/office/officeart/2005/8/layout/hierarchy2"/>
    <dgm:cxn modelId="{ECFC5E55-E4F3-4A7F-ACB8-56B4D039C2F9}" type="presParOf" srcId="{6B0B27BE-48B8-4751-975E-ADA402DBD686}" destId="{7592077A-ECF9-4B8C-BBC6-7B1F2B3B3A5F}" srcOrd="0" destOrd="0" presId="urn:microsoft.com/office/officeart/2005/8/layout/hierarchy2"/>
    <dgm:cxn modelId="{34D0A0E3-4FCB-452F-A9EE-FBF5A6E6D117}" type="presParOf" srcId="{25DB351C-4556-4908-9E90-DC0D9616E844}" destId="{48681B4F-7425-4CD2-9851-EDB0610BCC34}" srcOrd="3" destOrd="0" presId="urn:microsoft.com/office/officeart/2005/8/layout/hierarchy2"/>
    <dgm:cxn modelId="{9872C459-D358-45E9-B978-FC753ED5741A}" type="presParOf" srcId="{48681B4F-7425-4CD2-9851-EDB0610BCC34}" destId="{DA43DB04-DF66-46DF-AA6D-5DD35B9D7A6D}" srcOrd="0" destOrd="0" presId="urn:microsoft.com/office/officeart/2005/8/layout/hierarchy2"/>
    <dgm:cxn modelId="{8F9B3A96-2505-4BD3-B0CB-23D837004AB5}" type="presParOf" srcId="{48681B4F-7425-4CD2-9851-EDB0610BCC34}" destId="{20B2B182-C97E-4499-B7DF-4C898B0D9D00}" srcOrd="1" destOrd="0" presId="urn:microsoft.com/office/officeart/2005/8/layout/hierarchy2"/>
    <dgm:cxn modelId="{5A529076-DAEE-4978-8172-8D2A08F0FCCC}" type="presParOf" srcId="{25DB351C-4556-4908-9E90-DC0D9616E844}" destId="{E9ADAEBC-7C44-4EF1-B6B2-7D41C94F849D}" srcOrd="4" destOrd="0" presId="urn:microsoft.com/office/officeart/2005/8/layout/hierarchy2"/>
    <dgm:cxn modelId="{39930944-BAC1-4B01-B931-2692F4A3FDCA}" type="presParOf" srcId="{E9ADAEBC-7C44-4EF1-B6B2-7D41C94F849D}" destId="{6B6C5F20-E31C-459D-B6A7-E3A53BDE37D7}" srcOrd="0" destOrd="0" presId="urn:microsoft.com/office/officeart/2005/8/layout/hierarchy2"/>
    <dgm:cxn modelId="{AAA2F1B2-C29A-4DF2-82FD-CA4ED6528431}" type="presParOf" srcId="{25DB351C-4556-4908-9E90-DC0D9616E844}" destId="{ED7D2300-6154-4764-A3F9-5CDCE4067EE2}" srcOrd="5" destOrd="0" presId="urn:microsoft.com/office/officeart/2005/8/layout/hierarchy2"/>
    <dgm:cxn modelId="{2A000522-6459-4BC6-82A8-6C664A03DBBC}" type="presParOf" srcId="{ED7D2300-6154-4764-A3F9-5CDCE4067EE2}" destId="{C74BD87D-424A-493A-BE1F-B5428682271A}" srcOrd="0" destOrd="0" presId="urn:microsoft.com/office/officeart/2005/8/layout/hierarchy2"/>
    <dgm:cxn modelId="{6B39C790-DDBB-4BEF-9301-6C0C189EFFC0}" type="presParOf" srcId="{ED7D2300-6154-4764-A3F9-5CDCE4067EE2}" destId="{D6715DCB-7975-4408-87E1-6C9121258E20}" srcOrd="1" destOrd="0" presId="urn:microsoft.com/office/officeart/2005/8/layout/hierarchy2"/>
    <dgm:cxn modelId="{CC820CBE-0B93-4EE9-BA08-5F57620446C1}" type="presParOf" srcId="{27FC4B45-B019-47C5-963F-350ABEC16272}" destId="{63544B28-BAEB-4A37-85DD-D46197C52AD5}" srcOrd="4" destOrd="0" presId="urn:microsoft.com/office/officeart/2005/8/layout/hierarchy2"/>
    <dgm:cxn modelId="{826150A2-929D-42D3-B6C7-FD3C606E348D}" type="presParOf" srcId="{63544B28-BAEB-4A37-85DD-D46197C52AD5}" destId="{0CBA73FC-1313-408B-90C5-4EF32D5D89CB}" srcOrd="0" destOrd="0" presId="urn:microsoft.com/office/officeart/2005/8/layout/hierarchy2"/>
    <dgm:cxn modelId="{77879860-28D2-466C-B81E-AD937D317CBE}" type="presParOf" srcId="{27FC4B45-B019-47C5-963F-350ABEC16272}" destId="{E8366B8A-DC93-4D3B-8D9D-41CE524ECEF4}" srcOrd="5" destOrd="0" presId="urn:microsoft.com/office/officeart/2005/8/layout/hierarchy2"/>
    <dgm:cxn modelId="{337A04A9-1A0D-4610-9CF9-25464DC7DD80}" type="presParOf" srcId="{E8366B8A-DC93-4D3B-8D9D-41CE524ECEF4}" destId="{A020DF9A-3418-444D-8368-183FE05A7F3F}" srcOrd="0" destOrd="0" presId="urn:microsoft.com/office/officeart/2005/8/layout/hierarchy2"/>
    <dgm:cxn modelId="{B5C2F975-5A8D-46D6-9E08-3B3F78ADE7A3}" type="presParOf" srcId="{E8366B8A-DC93-4D3B-8D9D-41CE524ECEF4}" destId="{63925058-F505-4ABD-9D1B-61CB5CC4139D}" srcOrd="1" destOrd="0" presId="urn:microsoft.com/office/officeart/2005/8/layout/hierarchy2"/>
    <dgm:cxn modelId="{E31C5769-28DF-4DA0-9B07-E84D47D004A2}" type="presParOf" srcId="{63925058-F505-4ABD-9D1B-61CB5CC4139D}" destId="{A4DD2668-1B67-496C-9CF9-247431317831}" srcOrd="0" destOrd="0" presId="urn:microsoft.com/office/officeart/2005/8/layout/hierarchy2"/>
    <dgm:cxn modelId="{9897ADE4-E655-47B5-B743-5CBF5CAE0C65}" type="presParOf" srcId="{A4DD2668-1B67-496C-9CF9-247431317831}" destId="{92680D44-49CD-4CC2-873D-090998646580}" srcOrd="0" destOrd="0" presId="urn:microsoft.com/office/officeart/2005/8/layout/hierarchy2"/>
    <dgm:cxn modelId="{390980EA-47DE-485E-AD76-B1ECE890A413}" type="presParOf" srcId="{63925058-F505-4ABD-9D1B-61CB5CC4139D}" destId="{143C9465-EF2F-4A5F-845B-34D196FAA34B}" srcOrd="1" destOrd="0" presId="urn:microsoft.com/office/officeart/2005/8/layout/hierarchy2"/>
    <dgm:cxn modelId="{745B3ADC-53E7-4945-B11A-71BB8D5B6D97}" type="presParOf" srcId="{143C9465-EF2F-4A5F-845B-34D196FAA34B}" destId="{AB5F444B-DCD1-4766-AEE0-F23A3CD58301}" srcOrd="0" destOrd="0" presId="urn:microsoft.com/office/officeart/2005/8/layout/hierarchy2"/>
    <dgm:cxn modelId="{5E04DED7-ED2E-4F6C-B065-9DCC40F7A456}" type="presParOf" srcId="{143C9465-EF2F-4A5F-845B-34D196FAA34B}" destId="{9E702026-F293-4F48-8911-B7BFC66FB02E}" srcOrd="1" destOrd="0" presId="urn:microsoft.com/office/officeart/2005/8/layout/hierarchy2"/>
    <dgm:cxn modelId="{FAEB1E7B-DA68-474C-8211-D803BA1B13BB}" type="presParOf" srcId="{63925058-F505-4ABD-9D1B-61CB5CC4139D}" destId="{106E2F82-5D19-48DE-AC0E-2FEBBFF7C244}" srcOrd="2" destOrd="0" presId="urn:microsoft.com/office/officeart/2005/8/layout/hierarchy2"/>
    <dgm:cxn modelId="{7230BAEF-25AF-4F22-9565-B84A4BF77170}" type="presParOf" srcId="{106E2F82-5D19-48DE-AC0E-2FEBBFF7C244}" destId="{4841A196-00AC-48AD-8773-C69EEC5D8AAC}" srcOrd="0" destOrd="0" presId="urn:microsoft.com/office/officeart/2005/8/layout/hierarchy2"/>
    <dgm:cxn modelId="{C82E8896-F719-48E6-A554-A436CF0EBD59}" type="presParOf" srcId="{63925058-F505-4ABD-9D1B-61CB5CC4139D}" destId="{5AB32452-9DAC-4E9A-9CB7-25FDA5AEA759}" srcOrd="3" destOrd="0" presId="urn:microsoft.com/office/officeart/2005/8/layout/hierarchy2"/>
    <dgm:cxn modelId="{D80BD042-7397-4226-B11F-F4C4CA9328F5}" type="presParOf" srcId="{5AB32452-9DAC-4E9A-9CB7-25FDA5AEA759}" destId="{DFF0692E-6809-4E9E-B5E6-74792D145361}" srcOrd="0" destOrd="0" presId="urn:microsoft.com/office/officeart/2005/8/layout/hierarchy2"/>
    <dgm:cxn modelId="{5F10B9D0-CFBA-452A-AE1A-85F044ED1CB5}" type="presParOf" srcId="{5AB32452-9DAC-4E9A-9CB7-25FDA5AEA759}" destId="{7D54F6CD-91A7-4925-B0F8-75B4BDBEDF35}" srcOrd="1" destOrd="0" presId="urn:microsoft.com/office/officeart/2005/8/layout/hierarchy2"/>
    <dgm:cxn modelId="{A065D451-1954-47CA-AA32-9C8EF5E12CB1}" type="presParOf" srcId="{63925058-F505-4ABD-9D1B-61CB5CC4139D}" destId="{90FDBC6A-7B90-4683-847D-659E910DD1EA}" srcOrd="4" destOrd="0" presId="urn:microsoft.com/office/officeart/2005/8/layout/hierarchy2"/>
    <dgm:cxn modelId="{C089EF5B-AF38-4ECA-8015-FA717D85C136}" type="presParOf" srcId="{90FDBC6A-7B90-4683-847D-659E910DD1EA}" destId="{54EDCECB-AA98-4F87-9996-8C2ADFBBC98A}" srcOrd="0" destOrd="0" presId="urn:microsoft.com/office/officeart/2005/8/layout/hierarchy2"/>
    <dgm:cxn modelId="{1A504CAE-E2A4-4F35-8F35-1D4AB2C74D37}" type="presParOf" srcId="{63925058-F505-4ABD-9D1B-61CB5CC4139D}" destId="{08A7B9AD-63F0-461F-B417-6DC4788D8246}" srcOrd="5" destOrd="0" presId="urn:microsoft.com/office/officeart/2005/8/layout/hierarchy2"/>
    <dgm:cxn modelId="{F341B20C-53B8-43DA-A10E-9CFC623148D7}" type="presParOf" srcId="{08A7B9AD-63F0-461F-B417-6DC4788D8246}" destId="{F1FFD348-8DAF-4A78-8005-84BDD84E8601}" srcOrd="0" destOrd="0" presId="urn:microsoft.com/office/officeart/2005/8/layout/hierarchy2"/>
    <dgm:cxn modelId="{8D14DE88-4379-4D63-BBDF-D05044B8B020}" type="presParOf" srcId="{08A7B9AD-63F0-461F-B417-6DC4788D8246}" destId="{913808FF-0BC2-4AF1-8361-9EA3F4C1B3F7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820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796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513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04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634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008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662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59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706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034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257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4D3C-F7A9-4CC2-8237-5D1ADF679DD4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176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200" dirty="0" smtClean="0"/>
              <a:t>Рекурсивные алгоритмы</a:t>
            </a:r>
            <a:r>
              <a:rPr lang="ru-RU" sz="36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274440" cy="1296144"/>
          </a:xfrm>
          <a:prstGeom prst="cloudCallout">
            <a:avLst>
              <a:gd name="adj1" fmla="val -118162"/>
              <a:gd name="adj2" fmla="val 15859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В6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21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Алгоритм вычисления значения функции F(</a:t>
            </a:r>
            <a:r>
              <a:rPr lang="ru-RU" sz="2400" dirty="0" err="1" smtClean="0"/>
              <a:t>n</a:t>
            </a:r>
            <a:r>
              <a:rPr lang="ru-RU" sz="2400" dirty="0" smtClean="0"/>
              <a:t>) и G(</a:t>
            </a:r>
            <a:r>
              <a:rPr lang="ru-RU" sz="2400" dirty="0" err="1" smtClean="0"/>
              <a:t>n</a:t>
            </a:r>
            <a:r>
              <a:rPr lang="ru-RU" sz="2400" dirty="0" smtClean="0"/>
              <a:t>), где </a:t>
            </a:r>
            <a:r>
              <a:rPr lang="ru-RU" sz="2400" dirty="0" err="1" smtClean="0"/>
              <a:t>n</a:t>
            </a:r>
            <a:r>
              <a:rPr lang="ru-RU" sz="2400" dirty="0" smtClean="0"/>
              <a:t> – натуральное число, задан следующими соотношениями: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F(1)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F(</a:t>
            </a:r>
            <a:r>
              <a:rPr lang="ru-RU" sz="2400" dirty="0" err="1" smtClean="0"/>
              <a:t>n</a:t>
            </a:r>
            <a:r>
              <a:rPr lang="ru-RU" sz="2400" dirty="0" smtClean="0"/>
              <a:t>) = 2 * G(</a:t>
            </a:r>
            <a:r>
              <a:rPr lang="ru-RU" sz="2400" dirty="0" err="1" smtClean="0"/>
              <a:t>n</a:t>
            </a:r>
            <a:r>
              <a:rPr lang="ru-RU" sz="2400" dirty="0" smtClean="0"/>
              <a:t>–1) + 5 * </a:t>
            </a:r>
            <a:r>
              <a:rPr lang="ru-RU" sz="2400" dirty="0" err="1" smtClean="0"/>
              <a:t>n</a:t>
            </a:r>
            <a:r>
              <a:rPr lang="ru-RU" sz="2400" dirty="0" smtClean="0"/>
              <a:t>, при </a:t>
            </a:r>
            <a:r>
              <a:rPr lang="ru-RU" sz="2400" dirty="0" err="1" smtClean="0"/>
              <a:t>n</a:t>
            </a:r>
            <a:r>
              <a:rPr lang="ru-RU" sz="2400" dirty="0" smtClean="0"/>
              <a:t> &gt;1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G(1)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G(</a:t>
            </a:r>
            <a:r>
              <a:rPr lang="ru-RU" sz="2400" dirty="0" err="1" smtClean="0"/>
              <a:t>n</a:t>
            </a:r>
            <a:r>
              <a:rPr lang="ru-RU" sz="2400" dirty="0" smtClean="0"/>
              <a:t>) = F(</a:t>
            </a:r>
            <a:r>
              <a:rPr lang="ru-RU" sz="2400" dirty="0" err="1" smtClean="0"/>
              <a:t>n</a:t>
            </a:r>
            <a:r>
              <a:rPr lang="ru-RU" sz="2400" dirty="0" smtClean="0"/>
              <a:t>–1) + 2 * </a:t>
            </a:r>
            <a:r>
              <a:rPr lang="ru-RU" sz="2400" dirty="0" err="1" smtClean="0"/>
              <a:t>n</a:t>
            </a:r>
            <a:r>
              <a:rPr lang="ru-RU" sz="2400" dirty="0" smtClean="0"/>
              <a:t>, при </a:t>
            </a:r>
            <a:r>
              <a:rPr lang="ru-RU" sz="2400" dirty="0" err="1" smtClean="0"/>
              <a:t>n</a:t>
            </a:r>
            <a:r>
              <a:rPr lang="ru-RU" sz="2400" dirty="0" smtClean="0"/>
              <a:t> &gt;1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Чему равно значение функции F(4) + G(4)?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В ответе запишите только натуральное число.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smtClean="0"/>
              <a:t>Ответ 89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Последовательность чисел </a:t>
            </a:r>
            <a:r>
              <a:rPr lang="ru-RU" sz="2400" dirty="0" err="1" smtClean="0"/>
              <a:t>трибоначчи</a:t>
            </a:r>
            <a:r>
              <a:rPr lang="ru-RU" sz="2400" dirty="0" smtClean="0"/>
              <a:t> задается рекуррентным соотношением: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F(1) 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F(2)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F(3)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F(</a:t>
            </a:r>
            <a:r>
              <a:rPr lang="ru-RU" sz="2400" dirty="0" err="1" smtClean="0"/>
              <a:t>n</a:t>
            </a:r>
            <a:r>
              <a:rPr lang="ru-RU" sz="2400" dirty="0" smtClean="0"/>
              <a:t>) = F(</a:t>
            </a:r>
            <a:r>
              <a:rPr lang="ru-RU" sz="2400" dirty="0" err="1" smtClean="0"/>
              <a:t>n</a:t>
            </a:r>
            <a:r>
              <a:rPr lang="ru-RU" sz="2400" dirty="0" smtClean="0"/>
              <a:t>–3) + F(</a:t>
            </a:r>
            <a:r>
              <a:rPr lang="ru-RU" sz="2400" dirty="0" err="1" smtClean="0"/>
              <a:t>n</a:t>
            </a:r>
            <a:r>
              <a:rPr lang="ru-RU" sz="2400" dirty="0" smtClean="0"/>
              <a:t>–2) + F(</a:t>
            </a:r>
            <a:r>
              <a:rPr lang="ru-RU" sz="2400" dirty="0" err="1" smtClean="0"/>
              <a:t>n</a:t>
            </a:r>
            <a:r>
              <a:rPr lang="ru-RU" sz="2400" dirty="0" smtClean="0"/>
              <a:t>–1), при </a:t>
            </a:r>
            <a:r>
              <a:rPr lang="ru-RU" sz="2400" dirty="0" err="1" smtClean="0"/>
              <a:t>n</a:t>
            </a:r>
            <a:r>
              <a:rPr lang="ru-RU" sz="2400" dirty="0" smtClean="0"/>
              <a:t> &gt;3, где </a:t>
            </a:r>
            <a:r>
              <a:rPr lang="ru-RU" sz="2400" dirty="0" err="1" smtClean="0"/>
              <a:t>n</a:t>
            </a:r>
            <a:r>
              <a:rPr lang="ru-RU" sz="2400" dirty="0" smtClean="0"/>
              <a:t> – натуральное число.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Чему равно одиннадцатое число в последовательности </a:t>
            </a:r>
            <a:r>
              <a:rPr lang="ru-RU" sz="2400" dirty="0" err="1" smtClean="0"/>
              <a:t>трибоначчи</a:t>
            </a:r>
            <a:r>
              <a:rPr lang="ru-RU" sz="24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В ответе запишите только натуральное число.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149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F(1) = 1,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F(2) = 3,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F(3) = 6,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F(4) = 10,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....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F(40) </a:t>
            </a:r>
            <a:r>
              <a:rPr lang="en-US" sz="2400" dirty="0" smtClean="0"/>
              <a:t>=?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Что это за функция? Как можно её представить в виде рекуррентного соотношения?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820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smtClean="0"/>
              <a:t>Ответ  </a:t>
            </a:r>
            <a:r>
              <a:rPr lang="ru-RU" sz="2400" smtClean="0"/>
              <a:t>Э</a:t>
            </a:r>
            <a:r>
              <a:rPr lang="ru-RU" sz="2400" smtClean="0"/>
              <a:t>то </a:t>
            </a:r>
            <a:r>
              <a:rPr lang="ru-RU" sz="2400" dirty="0" smtClean="0"/>
              <a:t>сумма </a:t>
            </a:r>
            <a:r>
              <a:rPr lang="en-US" sz="2400" dirty="0" smtClean="0"/>
              <a:t>n</a:t>
            </a:r>
            <a:r>
              <a:rPr lang="ru-RU" sz="2400" dirty="0" smtClean="0"/>
              <a:t> членов арифметической прогрессии</a:t>
            </a:r>
            <a:r>
              <a:rPr lang="en-US" sz="2400" dirty="0" smtClean="0"/>
              <a:t>.</a:t>
            </a:r>
            <a:r>
              <a:rPr lang="en-US" sz="2400" dirty="0" smtClean="0"/>
              <a:t> F(n)=</a:t>
            </a:r>
            <a:r>
              <a:rPr lang="en-US" sz="2400" dirty="0" err="1" smtClean="0"/>
              <a:t>n+F</a:t>
            </a:r>
            <a:r>
              <a:rPr lang="en-US" sz="2400" dirty="0" smtClean="0"/>
              <a:t>(n-1)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Последовательность чисел Фибоначчи задается рекуррентным соотношением: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F(1)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F(2)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F(</a:t>
            </a:r>
            <a:r>
              <a:rPr lang="ru-RU" sz="2400" dirty="0" err="1" smtClean="0"/>
              <a:t>n</a:t>
            </a:r>
            <a:r>
              <a:rPr lang="ru-RU" sz="2400" dirty="0" smtClean="0"/>
              <a:t>) = F(</a:t>
            </a:r>
            <a:r>
              <a:rPr lang="ru-RU" sz="2400" dirty="0" err="1" smtClean="0"/>
              <a:t>n</a:t>
            </a:r>
            <a:r>
              <a:rPr lang="ru-RU" sz="2400" dirty="0" smtClean="0"/>
              <a:t>–2) + F(</a:t>
            </a:r>
            <a:r>
              <a:rPr lang="ru-RU" sz="2400" dirty="0" err="1" smtClean="0"/>
              <a:t>n</a:t>
            </a:r>
            <a:r>
              <a:rPr lang="ru-RU" sz="2400" dirty="0" smtClean="0"/>
              <a:t>–1), при </a:t>
            </a:r>
            <a:r>
              <a:rPr lang="ru-RU" sz="2400" dirty="0" err="1" smtClean="0"/>
              <a:t>n</a:t>
            </a:r>
            <a:r>
              <a:rPr lang="ru-RU" sz="2400" dirty="0" smtClean="0"/>
              <a:t> &gt;2, где </a:t>
            </a:r>
            <a:r>
              <a:rPr lang="ru-RU" sz="2400" dirty="0" err="1" smtClean="0"/>
              <a:t>n</a:t>
            </a:r>
            <a:r>
              <a:rPr lang="ru-RU" sz="2400" dirty="0" smtClean="0"/>
              <a:t> – натуральное число.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Чему равно девятое число в последовательности Фибоначчи?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В ответе запишите только натуральное число.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F(3) = F(1) + F(2) = 2,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F(4) = F(2) + F(3) = 3,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F(5) = F(3) + F(4) = 5,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F(6) = F(4) + F(5) = 8,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F(7) = F(5) + F(6) = 13,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F(8) = F(6) + F(7) = 21,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F(9) = F(7) + F(8) = 34.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34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Условие </a:t>
            </a:r>
            <a:r>
              <a:rPr lang="ru-RU" sz="2400" dirty="0" err="1" smtClean="0"/>
              <a:t>k</a:t>
            </a:r>
            <a:r>
              <a:rPr lang="ru-RU" sz="2400" dirty="0" smtClean="0"/>
              <a:t> &lt; 13 проверяется сразу после k:=k+4, следовательно, действие s:=s+2*k для k=16 выполняться не будет.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/>
              <a:t>s+k</a:t>
            </a:r>
            <a:r>
              <a:rPr lang="en-US" sz="2400" dirty="0" smtClean="0"/>
              <a:t>=</a:t>
            </a:r>
            <a:r>
              <a:rPr lang="ru-RU" sz="2400" dirty="0" smtClean="0"/>
              <a:t>49</a:t>
            </a:r>
            <a:r>
              <a:rPr lang="en-US" sz="2400" dirty="0" smtClean="0"/>
              <a:t>+1</a:t>
            </a:r>
            <a:r>
              <a:rPr lang="ru-RU" sz="2400" dirty="0" smtClean="0"/>
              <a:t>6</a:t>
            </a:r>
            <a:r>
              <a:rPr lang="en-US" sz="2400" dirty="0" smtClean="0"/>
              <a:t>=</a:t>
            </a:r>
            <a:r>
              <a:rPr lang="ru-RU" sz="2400" dirty="0" smtClean="0"/>
              <a:t>65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65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1538" y="1071546"/>
          <a:ext cx="4572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2262182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Шаг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S=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K=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1+2*0=1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0+4=4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1+2*4=9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+4=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9+2*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+4=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25+2*12=49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12+4=16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en-US" b="1" dirty="0" smtClean="0"/>
              <a:t>2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Дан рекурсивный алгоритм: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err="1" smtClean="0"/>
              <a:t>procedure</a:t>
            </a:r>
            <a:r>
              <a:rPr lang="ru-RU" sz="2400" b="1" dirty="0" smtClean="0"/>
              <a:t> F(</a:t>
            </a:r>
            <a:r>
              <a:rPr lang="ru-RU" sz="2400" b="1" dirty="0" err="1" smtClean="0"/>
              <a:t>n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integer</a:t>
            </a:r>
            <a:r>
              <a:rPr lang="ru-RU" sz="2400" b="1" dirty="0" smtClean="0"/>
              <a:t>);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err="1" smtClean="0"/>
              <a:t>begin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err="1" smtClean="0"/>
              <a:t>writeln</a:t>
            </a:r>
            <a:r>
              <a:rPr lang="ru-RU" sz="2400" b="1" dirty="0" smtClean="0"/>
              <a:t>('*');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err="1" smtClean="0"/>
              <a:t>if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n</a:t>
            </a:r>
            <a:r>
              <a:rPr lang="ru-RU" sz="2400" b="1" dirty="0" smtClean="0"/>
              <a:t> &gt; 0 </a:t>
            </a:r>
            <a:r>
              <a:rPr lang="ru-RU" sz="2400" b="1" dirty="0" err="1" smtClean="0"/>
              <a:t>then</a:t>
            </a:r>
            <a:r>
              <a:rPr lang="ru-RU" sz="2400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B</a:t>
            </a:r>
            <a:r>
              <a:rPr lang="ru-RU" sz="2400" b="1" dirty="0" err="1" smtClean="0"/>
              <a:t>egin</a:t>
            </a:r>
            <a:endParaRPr lang="ru-RU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F(n-2);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F(</a:t>
            </a:r>
            <a:r>
              <a:rPr lang="ru-RU" sz="2400" b="1" dirty="0" err="1" smtClean="0"/>
              <a:t>n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div</a:t>
            </a:r>
            <a:r>
              <a:rPr lang="ru-RU" sz="2400" b="1" dirty="0" smtClean="0"/>
              <a:t> 2)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err="1" smtClean="0"/>
              <a:t>end</a:t>
            </a:r>
            <a:r>
              <a:rPr lang="en-US" sz="2400" b="1" dirty="0" smtClean="0"/>
              <a:t>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err="1" smtClean="0"/>
              <a:t>end</a:t>
            </a:r>
            <a:r>
              <a:rPr lang="en-US" sz="2400" b="1" dirty="0" smtClean="0"/>
              <a:t>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 Сколько символов "звездочка" будет напечатано на экране при выполнении вызова F(7)?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en-US" b="1" dirty="0" smtClean="0"/>
              <a:t>2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Решение</a:t>
            </a:r>
            <a:r>
              <a:rPr lang="en-US" sz="2000" b="1" dirty="0" smtClean="0"/>
              <a:t>1.</a:t>
            </a:r>
            <a:endParaRPr lang="ru-RU" sz="20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 smtClean="0"/>
              <a:t>сначала определим рекуррентную формулу; обозначим через G(</a:t>
            </a:r>
            <a:r>
              <a:rPr lang="ru-RU" sz="2000" dirty="0" err="1" smtClean="0"/>
              <a:t>n</a:t>
            </a:r>
            <a:r>
              <a:rPr lang="ru-RU" sz="2000" dirty="0" smtClean="0"/>
              <a:t>) количество звездочек, которые выводит программа при вызове F(</a:t>
            </a:r>
            <a:r>
              <a:rPr lang="ru-RU" sz="2000" dirty="0" err="1" smtClean="0"/>
              <a:t>n</a:t>
            </a:r>
            <a:r>
              <a:rPr lang="ru-RU" sz="2000" dirty="0" smtClean="0"/>
              <a:t>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 smtClean="0"/>
              <a:t>из программы видим, что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G</a:t>
            </a:r>
            <a:r>
              <a:rPr lang="ru-RU" sz="2000" dirty="0" smtClean="0"/>
              <a:t>(</a:t>
            </a:r>
            <a:r>
              <a:rPr lang="en-US" sz="2000" dirty="0" smtClean="0"/>
              <a:t>n</a:t>
            </a:r>
            <a:r>
              <a:rPr lang="ru-RU" sz="2000" dirty="0" smtClean="0"/>
              <a:t>) = 1 при всех </a:t>
            </a:r>
            <a:r>
              <a:rPr lang="en-US" sz="2000" dirty="0" smtClean="0"/>
              <a:t>n</a:t>
            </a:r>
            <a:r>
              <a:rPr lang="ru-RU" sz="2000" dirty="0" smtClean="0"/>
              <a:t> &lt;=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G(n) = 1 + G(n-2) + G(n div 2) </a:t>
            </a:r>
            <a:r>
              <a:rPr lang="en-US" sz="2000" dirty="0" err="1" smtClean="0"/>
              <a:t>при</a:t>
            </a:r>
            <a:r>
              <a:rPr lang="en-US" sz="2000" dirty="0" smtClean="0"/>
              <a:t> n &gt; 0</a:t>
            </a:r>
            <a:endParaRPr lang="ru-RU" sz="20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 smtClean="0"/>
              <a:t>вспомним, что </a:t>
            </a:r>
            <a:r>
              <a:rPr lang="ru-RU" sz="2000" b="1" dirty="0" err="1" smtClean="0"/>
              <a:t>n</a:t>
            </a:r>
            <a:r>
              <a:rPr lang="ru-RU" sz="2000" b="1" dirty="0" smtClean="0"/>
              <a:t> </a:t>
            </a:r>
            <a:r>
              <a:rPr lang="en-US" sz="2000" b="1" dirty="0" smtClean="0"/>
              <a:t>div</a:t>
            </a:r>
            <a:r>
              <a:rPr lang="ru-RU" sz="2000" b="1" dirty="0" smtClean="0"/>
              <a:t> 2</a:t>
            </a:r>
            <a:r>
              <a:rPr lang="ru-RU" sz="2000" dirty="0" smtClean="0"/>
              <a:t> – это частное от деления </a:t>
            </a:r>
            <a:r>
              <a:rPr lang="ru-RU" sz="2000" dirty="0" err="1" smtClean="0"/>
              <a:t>n</a:t>
            </a:r>
            <a:r>
              <a:rPr lang="ru-RU" sz="2000" dirty="0" smtClean="0"/>
              <a:t> на 2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 smtClean="0"/>
              <a:t>по этим формулам заполняем таблицу, начиная с нуля: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G(0) = 1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G(1) = 1 + G(-1) + G(</a:t>
            </a:r>
            <a:r>
              <a:rPr lang="ru-RU" sz="2000" dirty="0" smtClean="0"/>
              <a:t>0) = 1 + 1 + 1 =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G(</a:t>
            </a:r>
            <a:r>
              <a:rPr lang="ru-RU" sz="2000" dirty="0" smtClean="0"/>
              <a:t>2</a:t>
            </a:r>
            <a:r>
              <a:rPr lang="en-US" sz="2000" dirty="0" smtClean="0"/>
              <a:t>) = 1 + G(</a:t>
            </a:r>
            <a:r>
              <a:rPr lang="ru-RU" sz="2000" dirty="0" smtClean="0"/>
              <a:t>0</a:t>
            </a:r>
            <a:r>
              <a:rPr lang="en-US" sz="2000" dirty="0" smtClean="0"/>
              <a:t>) + G(</a:t>
            </a:r>
            <a:r>
              <a:rPr lang="ru-RU" sz="2000" dirty="0" smtClean="0"/>
              <a:t>1) = 1 + 1 + 3 =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G(</a:t>
            </a:r>
            <a:r>
              <a:rPr lang="ru-RU" sz="2000" dirty="0" smtClean="0"/>
              <a:t>3</a:t>
            </a:r>
            <a:r>
              <a:rPr lang="en-US" sz="2000" dirty="0" smtClean="0"/>
              <a:t>) = 1 + G(</a:t>
            </a:r>
            <a:r>
              <a:rPr lang="ru-RU" sz="2000" dirty="0" smtClean="0"/>
              <a:t>1</a:t>
            </a:r>
            <a:r>
              <a:rPr lang="en-US" sz="2000" dirty="0" smtClean="0"/>
              <a:t>) + G(</a:t>
            </a:r>
            <a:r>
              <a:rPr lang="ru-RU" sz="2000" dirty="0" smtClean="0"/>
              <a:t>1) = 1 + 3 + 3 =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G(</a:t>
            </a:r>
            <a:r>
              <a:rPr lang="ru-RU" sz="2000" dirty="0" smtClean="0"/>
              <a:t>4</a:t>
            </a:r>
            <a:r>
              <a:rPr lang="en-US" sz="2000" dirty="0" smtClean="0"/>
              <a:t>) = 1 + G(</a:t>
            </a:r>
            <a:r>
              <a:rPr lang="ru-RU" sz="2000" dirty="0" smtClean="0"/>
              <a:t>2</a:t>
            </a:r>
            <a:r>
              <a:rPr lang="en-US" sz="2000" dirty="0" smtClean="0"/>
              <a:t>) + G(</a:t>
            </a:r>
            <a:r>
              <a:rPr lang="ru-RU" sz="2000" dirty="0" smtClean="0"/>
              <a:t>2) = 1 + 5 + 5 = 11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G(</a:t>
            </a:r>
            <a:r>
              <a:rPr lang="ru-RU" sz="2000" dirty="0" smtClean="0"/>
              <a:t>5</a:t>
            </a:r>
            <a:r>
              <a:rPr lang="en-US" sz="2000" dirty="0" smtClean="0"/>
              <a:t>) = 1 + G(</a:t>
            </a:r>
            <a:r>
              <a:rPr lang="ru-RU" sz="2000" dirty="0" smtClean="0"/>
              <a:t>3</a:t>
            </a:r>
            <a:r>
              <a:rPr lang="en-US" sz="2000" dirty="0" smtClean="0"/>
              <a:t>) + G(</a:t>
            </a:r>
            <a:r>
              <a:rPr lang="ru-RU" sz="2000" dirty="0" smtClean="0"/>
              <a:t>2) = 1 + 7 + 5 = 13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G(</a:t>
            </a:r>
            <a:r>
              <a:rPr lang="ru-RU" sz="2000" dirty="0" smtClean="0"/>
              <a:t>6</a:t>
            </a:r>
            <a:r>
              <a:rPr lang="en-US" sz="2000" dirty="0" smtClean="0"/>
              <a:t>) = 1 + G(</a:t>
            </a:r>
            <a:r>
              <a:rPr lang="ru-RU" sz="2000" dirty="0" smtClean="0"/>
              <a:t>4</a:t>
            </a:r>
            <a:r>
              <a:rPr lang="en-US" sz="2000" dirty="0" smtClean="0"/>
              <a:t>) + G(</a:t>
            </a:r>
            <a:r>
              <a:rPr lang="ru-RU" sz="2000" dirty="0" smtClean="0"/>
              <a:t>3) = 1 + 11 + 7 = 19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G(</a:t>
            </a:r>
            <a:r>
              <a:rPr lang="ru-RU" sz="2000" dirty="0" smtClean="0"/>
              <a:t>7</a:t>
            </a:r>
            <a:r>
              <a:rPr lang="en-US" sz="2000" dirty="0" smtClean="0"/>
              <a:t>) = 1 + G(</a:t>
            </a:r>
            <a:r>
              <a:rPr lang="ru-RU" sz="2000" dirty="0" smtClean="0"/>
              <a:t>5</a:t>
            </a:r>
            <a:r>
              <a:rPr lang="en-US" sz="2000" dirty="0" smtClean="0"/>
              <a:t>) + G(</a:t>
            </a:r>
            <a:r>
              <a:rPr lang="ru-RU" sz="2000" dirty="0" smtClean="0"/>
              <a:t>3) = 1 + 13 + 7 = 21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Ответ 21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en-US" b="1" dirty="0" smtClean="0"/>
              <a:t>2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Решение2(«с конца»)</a:t>
            </a:r>
            <a:r>
              <a:rPr lang="en-US" sz="2000" b="1" dirty="0" smtClean="0"/>
              <a:t>.</a:t>
            </a:r>
            <a:endParaRPr lang="ru-RU" sz="20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 err="1" smtClean="0"/>
              <a:t>пп</a:t>
            </a:r>
            <a:r>
              <a:rPr lang="ru-RU" sz="2000" dirty="0" smtClean="0"/>
              <a:t>. 1-3 – как в варианте 1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 smtClean="0"/>
              <a:t>по формулам G(7) = 1+ G(5) + G(3), поэтому нужно найти G(5) и G(3)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 smtClean="0"/>
              <a:t>G</a:t>
            </a:r>
            <a:r>
              <a:rPr lang="ru-RU" sz="2000" dirty="0" smtClean="0"/>
              <a:t>(5) = 1 + </a:t>
            </a:r>
            <a:r>
              <a:rPr lang="en-US" sz="2000" dirty="0" smtClean="0"/>
              <a:t>G</a:t>
            </a:r>
            <a:r>
              <a:rPr lang="ru-RU" sz="2000" dirty="0" smtClean="0"/>
              <a:t>(3) + </a:t>
            </a:r>
            <a:r>
              <a:rPr lang="en-US" sz="2000" dirty="0" smtClean="0"/>
              <a:t>G</a:t>
            </a:r>
            <a:r>
              <a:rPr lang="ru-RU" sz="2000" dirty="0" smtClean="0"/>
              <a:t>(2), нужны </a:t>
            </a:r>
            <a:r>
              <a:rPr lang="en-US" sz="2000" dirty="0" smtClean="0"/>
              <a:t>G</a:t>
            </a:r>
            <a:r>
              <a:rPr lang="ru-RU" sz="2000" dirty="0" smtClean="0"/>
              <a:t>(3) и </a:t>
            </a:r>
            <a:r>
              <a:rPr lang="en-US" sz="2000" dirty="0" smtClean="0"/>
              <a:t>G</a:t>
            </a:r>
            <a:r>
              <a:rPr lang="ru-RU" sz="2000" dirty="0" smtClean="0"/>
              <a:t>(2)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 smtClean="0"/>
              <a:t>G(3) = 1 + G(1) + G(1), </a:t>
            </a:r>
            <a:r>
              <a:rPr lang="en-US" sz="2000" dirty="0" err="1" smtClean="0"/>
              <a:t>нужно</a:t>
            </a:r>
            <a:r>
              <a:rPr lang="en-US" sz="2000" dirty="0" smtClean="0"/>
              <a:t> G(1)</a:t>
            </a:r>
            <a:endParaRPr lang="ru-RU" sz="20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 smtClean="0"/>
              <a:t>G</a:t>
            </a:r>
            <a:r>
              <a:rPr lang="ru-RU" sz="2000" dirty="0" smtClean="0"/>
              <a:t>(2) = 1 + </a:t>
            </a:r>
            <a:r>
              <a:rPr lang="en-US" sz="2000" dirty="0" smtClean="0"/>
              <a:t>G</a:t>
            </a:r>
            <a:r>
              <a:rPr lang="ru-RU" sz="2000" dirty="0" smtClean="0"/>
              <a:t>(0) + </a:t>
            </a:r>
            <a:r>
              <a:rPr lang="en-US" sz="2000" dirty="0" smtClean="0"/>
              <a:t>G</a:t>
            </a:r>
            <a:r>
              <a:rPr lang="ru-RU" sz="2000" dirty="0" smtClean="0"/>
              <a:t>(1) = 2 + </a:t>
            </a:r>
            <a:r>
              <a:rPr lang="en-US" sz="2000" dirty="0" smtClean="0"/>
              <a:t>G</a:t>
            </a:r>
            <a:r>
              <a:rPr lang="ru-RU" sz="2000" dirty="0" smtClean="0"/>
              <a:t>(1), нужно </a:t>
            </a:r>
            <a:r>
              <a:rPr lang="en-US" sz="2000" dirty="0" smtClean="0"/>
              <a:t>G</a:t>
            </a:r>
            <a:r>
              <a:rPr lang="ru-RU" sz="2000" dirty="0" smtClean="0"/>
              <a:t>(1)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 smtClean="0"/>
              <a:t>G(1) = 1 + G(-1) + G(0) = 1 + 1 + 1 = 3</a:t>
            </a:r>
            <a:endParaRPr lang="ru-RU" sz="20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 smtClean="0"/>
              <a:t>теперь идем «обратным ходом»: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G(2) = 2 + G(1) = 5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G(3) = 1 + G(1) + G(1) = 1 + 3 + 3 = 7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G(5) = 1 + G(3) + G(2) = 1 + 7 + 5 = 13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G(7) = 1 + G(5) + G(3) = 1 + 13 + 7 = 21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Ответ 21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Вертикальный свиток 17"/>
          <p:cNvSpPr/>
          <p:nvPr/>
        </p:nvSpPr>
        <p:spPr>
          <a:xfrm>
            <a:off x="5357818" y="1000108"/>
            <a:ext cx="3786182" cy="5000660"/>
          </a:xfrm>
          <a:prstGeom prst="verticalScroll">
            <a:avLst>
              <a:gd name="adj" fmla="val 12809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G(0)</a:t>
            </a:r>
            <a:r>
              <a:rPr lang="ru-RU" sz="2400" b="1" dirty="0" smtClean="0">
                <a:solidFill>
                  <a:schemeClr val="tx1"/>
                </a:solidFill>
              </a:rPr>
              <a:t> выведет одну звёздочку «</a:t>
            </a:r>
            <a:r>
              <a:rPr lang="en-US" sz="2400" b="1" dirty="0" smtClean="0">
                <a:solidFill>
                  <a:schemeClr val="tx1"/>
                </a:solidFill>
              </a:rPr>
              <a:t>*</a:t>
            </a:r>
            <a:r>
              <a:rPr lang="ru-RU" sz="2400" b="1" dirty="0" smtClean="0">
                <a:solidFill>
                  <a:schemeClr val="tx1"/>
                </a:solidFill>
              </a:rPr>
              <a:t>»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G(-1)</a:t>
            </a:r>
            <a:r>
              <a:rPr lang="ru-RU" sz="2400" b="1" dirty="0" smtClean="0">
                <a:solidFill>
                  <a:schemeClr val="tx1"/>
                </a:solidFill>
              </a:rPr>
              <a:t>выведет одну звёздочку «</a:t>
            </a:r>
            <a:r>
              <a:rPr lang="en-US" sz="2400" b="1" dirty="0" smtClean="0">
                <a:solidFill>
                  <a:schemeClr val="tx1"/>
                </a:solidFill>
              </a:rPr>
              <a:t>*</a:t>
            </a:r>
            <a:r>
              <a:rPr lang="ru-RU" sz="2400" b="1" dirty="0" smtClean="0">
                <a:solidFill>
                  <a:schemeClr val="tx1"/>
                </a:solidFill>
              </a:rPr>
              <a:t>»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ru-RU" sz="2400" b="1" dirty="0" smtClean="0">
                <a:solidFill>
                  <a:schemeClr val="tx1"/>
                </a:solidFill>
              </a:rPr>
              <a:t>отметим все звездочки (зелёным) и посчитаем их количество,  получим ответ: 21.</a:t>
            </a:r>
          </a:p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en-US" b="1" dirty="0" smtClean="0"/>
              <a:t>2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Решение3(построение графа)</a:t>
            </a:r>
            <a:r>
              <a:rPr lang="en-US" sz="2000" b="1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Ответ 21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1000100" y="1071546"/>
          <a:ext cx="435771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ru-RU" sz="2400" dirty="0" smtClean="0"/>
              <a:t>Дан рекурсивный алгоритм: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procedure F(n: integer);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begin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 smtClean="0"/>
              <a:t>writeln</a:t>
            </a:r>
            <a:r>
              <a:rPr lang="en-US" sz="2400" b="1" dirty="0" smtClean="0"/>
              <a:t>('*');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if n &gt; 0 then begin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 smtClean="0"/>
              <a:t>writeln</a:t>
            </a:r>
            <a:r>
              <a:rPr lang="en-US" sz="2400" b="1" dirty="0" smtClean="0"/>
              <a:t>('*');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F(n-2);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F(n div 2);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end;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end;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символов "звездочка" будет напечатано на экране при выполнении вызова F(7)?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 31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ru-RU" sz="2400" dirty="0" smtClean="0"/>
              <a:t>Дан рекурсивный алгоритм: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procedure f(n:integer);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/>
              <a:t>writeln</a:t>
            </a:r>
            <a:r>
              <a:rPr lang="en-US" sz="2400" dirty="0" smtClean="0"/>
              <a:t>(n);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if n&gt;0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f(n-2);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f(n-3);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end;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Найти сумму всех чисел которые выведет программа при вызове F(7)?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 17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1134</Words>
  <Application>Microsoft Office PowerPoint</Application>
  <PresentationFormat>Экран (4:3)</PresentationFormat>
  <Paragraphs>341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Лиза</dc:creator>
  <cp:lastModifiedBy>Liza</cp:lastModifiedBy>
  <cp:revision>104</cp:revision>
  <dcterms:created xsi:type="dcterms:W3CDTF">2014-07-01T15:32:46Z</dcterms:created>
  <dcterms:modified xsi:type="dcterms:W3CDTF">2014-08-07T05:50:44Z</dcterms:modified>
</cp:coreProperties>
</file>