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8" r:id="rId5"/>
    <p:sldId id="274" r:id="rId6"/>
    <p:sldId id="285" r:id="rId7"/>
    <p:sldId id="292" r:id="rId8"/>
    <p:sldId id="294" r:id="rId9"/>
    <p:sldId id="276" r:id="rId10"/>
    <p:sldId id="291" r:id="rId11"/>
    <p:sldId id="289" r:id="rId12"/>
    <p:sldId id="290" r:id="rId13"/>
    <p:sldId id="287" r:id="rId14"/>
    <p:sldId id="281" r:id="rId15"/>
    <p:sldId id="293" r:id="rId16"/>
    <p:sldId id="295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Кодирование чисел. Системы счисления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270305"/>
              <a:gd name="adj2" fmla="val 33708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В7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Укажите наименьшее основание системы счисления, в которой запись числа 70 </a:t>
            </a:r>
            <a:r>
              <a:rPr lang="ru-RU" sz="2400" dirty="0" err="1" smtClean="0"/>
              <a:t>трехзначна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</a:t>
            </a:r>
            <a:r>
              <a:rPr lang="en-US" sz="2400" dirty="0" smtClean="0"/>
              <a:t>5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Найдите основание системы счисления, в которой выполнено сложение: 144 + 24 = 201.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7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Запись числа 338 в системе счисления с основанием N содержит 3 цифры и оканчивается на 2. Чему равно максимально возможное основание системы счисления?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16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Укажите через запятую в порядке возрастания все десятичные числа, не превосходящие 25, запись которых в двоичной системе счисления оканчивается на 101?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</a:t>
            </a:r>
            <a:r>
              <a:rPr lang="en-US" sz="2400" dirty="0" smtClean="0"/>
              <a:t>5,13,21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Укажите через запятую в порядке возрастания все десятичные числа, не превосходящие 30, запись которых в системе счисления с основанием 5 начинается на 3?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3,15,16,17,18,19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Решите уравнение: 100</a:t>
            </a:r>
            <a:r>
              <a:rPr lang="ru-RU" sz="2400" baseline="-25000" dirty="0" smtClean="0"/>
              <a:t>7</a:t>
            </a:r>
            <a:r>
              <a:rPr lang="ru-RU" sz="2400" dirty="0" smtClean="0"/>
              <a:t> + </a:t>
            </a:r>
            <a:r>
              <a:rPr lang="ru-RU" sz="2400" dirty="0" err="1" smtClean="0"/>
              <a:t>x</a:t>
            </a:r>
            <a:r>
              <a:rPr lang="ru-RU" sz="2400" dirty="0" smtClean="0"/>
              <a:t> = 210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.Ответ запишите в шестеричной системе (основание системы счисления в ответе писать не нужно).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/>
              <a:t>Ответ 10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единиц содержится в двоичной записи результата выражения: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/>
              <a:t>(32*10</a:t>
            </a:r>
            <a:r>
              <a:rPr lang="ru-RU" sz="2400" baseline="-25000" smtClean="0"/>
              <a:t>16</a:t>
            </a:r>
            <a:r>
              <a:rPr lang="ru-RU" sz="2400" smtClean="0"/>
              <a:t>)</a:t>
            </a:r>
            <a:r>
              <a:rPr lang="ru-RU" sz="2400" baseline="30000" smtClean="0"/>
              <a:t>333</a:t>
            </a:r>
            <a:r>
              <a:rPr lang="ru-RU" sz="2400" smtClean="0"/>
              <a:t>-2</a:t>
            </a:r>
            <a:r>
              <a:rPr lang="ru-RU" sz="2400" baseline="30000" smtClean="0"/>
              <a:t>2012</a:t>
            </a:r>
            <a:r>
              <a:rPr lang="ru-RU" sz="2400" smtClean="0"/>
              <a:t>-4</a:t>
            </a:r>
            <a:r>
              <a:rPr lang="ru-RU" sz="2400" baseline="30000" smtClean="0"/>
              <a:t>999</a:t>
            </a: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ru-RU" sz="2400" dirty="0" smtClean="0"/>
              <a:t>986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Докажите что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*x+N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*y+N+3 </a:t>
            </a:r>
            <a:r>
              <a:rPr lang="ru-RU" sz="2400" dirty="0" smtClean="0"/>
              <a:t>можно представить в виде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*z+N+3, </a:t>
            </a:r>
            <a:r>
              <a:rPr lang="ru-RU" sz="2400" dirty="0" smtClean="0"/>
              <a:t>где </a:t>
            </a:r>
            <a:r>
              <a:rPr lang="en-US" sz="2400" dirty="0" smtClean="0"/>
              <a:t>z </a:t>
            </a:r>
            <a:r>
              <a:rPr lang="ru-RU" sz="2400" dirty="0" smtClean="0"/>
              <a:t>целое число.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*x+N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*y+N+3</a:t>
            </a:r>
            <a:r>
              <a:rPr lang="ru-RU" sz="2400" dirty="0" smtClean="0"/>
              <a:t>=</a:t>
            </a:r>
            <a:r>
              <a:rPr lang="en-US" sz="2400" dirty="0" smtClean="0"/>
              <a:t>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</a:t>
            </a:r>
            <a:r>
              <a:rPr lang="ru-RU" sz="2400" dirty="0" smtClean="0"/>
              <a:t>(</a:t>
            </a:r>
            <a:r>
              <a:rPr lang="en-US" sz="2400" dirty="0" smtClean="0"/>
              <a:t>N*</a:t>
            </a:r>
            <a:r>
              <a:rPr lang="en-US" sz="2400" dirty="0" err="1" smtClean="0"/>
              <a:t>x+y</a:t>
            </a:r>
            <a:r>
              <a:rPr lang="en-US" sz="2400" dirty="0" smtClean="0"/>
              <a:t>)+N+3, </a:t>
            </a:r>
            <a:r>
              <a:rPr lang="ru-RU" sz="2400" dirty="0" smtClean="0"/>
              <a:t>где </a:t>
            </a:r>
            <a:r>
              <a:rPr lang="en-US" sz="2400" dirty="0" smtClean="0"/>
              <a:t>N, x </a:t>
            </a:r>
            <a:r>
              <a:rPr lang="ru-RU" sz="2400" dirty="0" smtClean="0"/>
              <a:t>и </a:t>
            </a:r>
            <a:r>
              <a:rPr lang="en-US" sz="2400" dirty="0" smtClean="0"/>
              <a:t>y </a:t>
            </a:r>
            <a:r>
              <a:rPr lang="ru-RU" sz="2400" dirty="0" smtClean="0"/>
              <a:t>– целые числа. Произведение и сумма целых чисел есть целое число.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каких натуральных значениях параметров  </a:t>
            </a:r>
            <a:r>
              <a:rPr lang="en-US" sz="2400" dirty="0" smtClean="0"/>
              <a:t>x </a:t>
            </a:r>
            <a:r>
              <a:rPr lang="ru-RU" sz="2400" dirty="0" smtClean="0"/>
              <a:t>и </a:t>
            </a:r>
            <a:r>
              <a:rPr lang="en-US" sz="2400" dirty="0" smtClean="0"/>
              <a:t>y</a:t>
            </a:r>
            <a:r>
              <a:rPr lang="ru-RU" sz="2400" dirty="0" smtClean="0"/>
              <a:t>, переменная </a:t>
            </a:r>
            <a:r>
              <a:rPr lang="en-US" sz="2400" dirty="0" smtClean="0"/>
              <a:t>N </a:t>
            </a:r>
            <a:r>
              <a:rPr lang="ru-RU" sz="2400" dirty="0" smtClean="0"/>
              <a:t>в функции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</a:t>
            </a:r>
            <a:r>
              <a:rPr lang="en-US" sz="2400" dirty="0" err="1" smtClean="0"/>
              <a:t>y+N</a:t>
            </a:r>
            <a:r>
              <a:rPr lang="ru-RU" sz="2400" dirty="0" smtClean="0"/>
              <a:t>*</a:t>
            </a:r>
            <a:r>
              <a:rPr lang="en-US" sz="2400" dirty="0" smtClean="0"/>
              <a:t>x</a:t>
            </a:r>
            <a:r>
              <a:rPr lang="ru-RU" sz="2400" dirty="0" smtClean="0"/>
              <a:t>=</a:t>
            </a:r>
            <a:r>
              <a:rPr lang="en-US" sz="2400" dirty="0" smtClean="0"/>
              <a:t>200, </a:t>
            </a:r>
            <a:r>
              <a:rPr lang="ru-RU" sz="2400" dirty="0" smtClean="0"/>
              <a:t>принимает своё максимальное значение?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X=1, Y=1.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системе счисления с некоторым основанием десятичное число 18 записывается в виде 30. Укажите это основание.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Пусть </a:t>
            </a:r>
            <a:r>
              <a:rPr lang="en-US" sz="2400" dirty="0" smtClean="0"/>
              <a:t>x – </a:t>
            </a:r>
            <a:r>
              <a:rPr lang="ru-RU" sz="2400" dirty="0" smtClean="0"/>
              <a:t>неизвестное основание системы, тогда справедливо равенство: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3*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+0*x</a:t>
            </a:r>
            <a:r>
              <a:rPr lang="en-US" sz="2400" baseline="30000" dirty="0" smtClean="0"/>
              <a:t>0</a:t>
            </a:r>
            <a:r>
              <a:rPr lang="ru-RU" sz="2400" dirty="0" smtClean="0"/>
              <a:t>=18;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3*x=18;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x=6, </a:t>
            </a:r>
            <a:r>
              <a:rPr lang="ru-RU" sz="2400" dirty="0" smtClean="0"/>
              <a:t>основание системы 6.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6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Укажите через запятую в порядке возрастания все основания систем счисления, в которых запись числа 71 оканчивается на 13.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Минимально возможная система счисления – 4, т.к. у нас есть цифра 3.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Пусть основание искомой системы = </a:t>
            </a:r>
            <a:r>
              <a:rPr lang="en-US" sz="2400" dirty="0" smtClean="0"/>
              <a:t>X, </a:t>
            </a:r>
            <a:r>
              <a:rPr lang="ru-RU" sz="2400" dirty="0" smtClean="0"/>
              <a:t>тогда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*c+1*X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+3*X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=71</a:t>
            </a:r>
            <a:r>
              <a:rPr lang="ru-RU" sz="2400" dirty="0" smtClean="0"/>
              <a:t>, где с – натуральное число либо 0.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Зная что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0</a:t>
            </a:r>
            <a:r>
              <a:rPr lang="ru-RU" sz="2400" dirty="0" smtClean="0"/>
              <a:t>=1,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1</a:t>
            </a:r>
            <a:r>
              <a:rPr lang="ru-RU" sz="2400" dirty="0" smtClean="0"/>
              <a:t>=</a:t>
            </a:r>
            <a:r>
              <a:rPr lang="en-US" sz="2400" dirty="0" smtClean="0"/>
              <a:t>X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smtClean="0"/>
              <a:t>получим 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*c+X+3=71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Отсюда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Чем больше </a:t>
            </a:r>
            <a:r>
              <a:rPr lang="en-US" sz="2400" dirty="0" smtClean="0"/>
              <a:t>X, </a:t>
            </a:r>
            <a:r>
              <a:rPr lang="ru-RU" sz="2400" dirty="0" smtClean="0"/>
              <a:t>тем меньше с, поэтому значения с не превышают (68-4)/(4*4)=4. Переменная с </a:t>
            </a:r>
            <a:r>
              <a:rPr lang="en-US" sz="2400" dirty="0" smtClean="0"/>
              <a:t>[</a:t>
            </a:r>
            <a:r>
              <a:rPr lang="ru-RU" sz="2400" dirty="0" smtClean="0"/>
              <a:t>0..4</a:t>
            </a:r>
            <a:r>
              <a:rPr lang="en-US" sz="2400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357694"/>
            <a:ext cx="3533775" cy="9906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Получаем: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а) при  </a:t>
            </a:r>
            <a:r>
              <a:rPr lang="en-US" sz="2400" dirty="0" smtClean="0"/>
              <a:t>c=0, X=68.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б)при </a:t>
            </a:r>
            <a:r>
              <a:rPr lang="en-US" sz="2400" dirty="0" smtClean="0"/>
              <a:t>c=1,2,3</a:t>
            </a:r>
            <a:r>
              <a:rPr lang="ru-RU" sz="2400" dirty="0" smtClean="0"/>
              <a:t> решения — не целые числа;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в) при</a:t>
            </a:r>
            <a:r>
              <a:rPr lang="en-US" sz="2400" dirty="0" smtClean="0"/>
              <a:t> c</a:t>
            </a:r>
            <a:r>
              <a:rPr lang="ru-RU" sz="2400" dirty="0" smtClean="0"/>
              <a:t> </a:t>
            </a:r>
            <a:r>
              <a:rPr lang="en-US" sz="2400" dirty="0" smtClean="0"/>
              <a:t>=4,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ru-RU" sz="2400" dirty="0" smtClean="0"/>
              <a:t>4  и </a:t>
            </a:r>
            <a:r>
              <a:rPr lang="en-US" sz="2400" dirty="0" smtClean="0"/>
              <a:t> 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=-4.25  условию натуральности  соответствует только первое решение.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4,68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Укажите, сколько всего раз встречается цифра 2 в записи чисел 10, 11, 12, …, 17 в системе счисления с основанием 5.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Переведем числа 10 и 17(первое и последнее) в систему с основанием пять: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10</a:t>
            </a:r>
            <a:r>
              <a:rPr lang="ru-RU" sz="2400" baseline="-25000" dirty="0" smtClean="0"/>
              <a:t>10</a:t>
            </a:r>
            <a:r>
              <a:rPr lang="ru-RU" sz="2400" dirty="0" smtClean="0"/>
              <a:t>=20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10</a:t>
            </a:r>
            <a:r>
              <a:rPr lang="ru-RU" sz="2400" baseline="-25000" dirty="0" smtClean="0"/>
              <a:t>10</a:t>
            </a:r>
            <a:r>
              <a:rPr lang="ru-RU" sz="2400" dirty="0" smtClean="0"/>
              <a:t>=32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затем выпишем все числа, находящиеся между этими двумя и содержащие двойку: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20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21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22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23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24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, 32</a:t>
            </a:r>
            <a:r>
              <a:rPr lang="ru-RU" sz="2400" baseline="-25000" dirty="0" smtClean="0"/>
              <a:t>5 </a:t>
            </a:r>
            <a:r>
              <a:rPr lang="ru-RU" sz="2400" dirty="0" smtClean="0"/>
              <a:t>– всего 7 двоек.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7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aseline="-25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Запись числа 180 в системе счисления с основанием N содержит 3 цифры и оканчивается на 0. Перечислите в порядке возрастания все возможные основания системы счисления.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*x+N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*y+0*N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=180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N*(N*</a:t>
            </a:r>
            <a:r>
              <a:rPr lang="en-US" sz="2400" dirty="0" err="1" smtClean="0"/>
              <a:t>x+y</a:t>
            </a:r>
            <a:r>
              <a:rPr lang="en-US" sz="2400" dirty="0" smtClean="0"/>
              <a:t>)=180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Максимальное </a:t>
            </a:r>
            <a:r>
              <a:rPr lang="en-US" sz="2400" dirty="0" smtClean="0"/>
              <a:t> N </a:t>
            </a:r>
            <a:r>
              <a:rPr lang="ru-RU" sz="2400" dirty="0" smtClean="0"/>
              <a:t>достигается при </a:t>
            </a:r>
            <a:r>
              <a:rPr lang="en-US" sz="2400" dirty="0" smtClean="0"/>
              <a:t>x=1, y=0</a:t>
            </a:r>
            <a:r>
              <a:rPr lang="ru-RU" sz="2400" dirty="0" smtClean="0"/>
              <a:t>,т.е. </a:t>
            </a:r>
            <a:r>
              <a:rPr lang="en-US" sz="2400" dirty="0" smtClean="0"/>
              <a:t>N </a:t>
            </a:r>
            <a:r>
              <a:rPr lang="en-US" sz="2400" baseline="-25000" dirty="0" smtClean="0"/>
              <a:t>max</a:t>
            </a:r>
            <a:r>
              <a:rPr lang="en-US" sz="2400" dirty="0" smtClean="0"/>
              <a:t> = 13.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Почему </a:t>
            </a:r>
            <a:r>
              <a:rPr lang="en-US" sz="2400" dirty="0" smtClean="0"/>
              <a:t>x </a:t>
            </a:r>
            <a:r>
              <a:rPr lang="ru-RU" sz="2400" dirty="0" smtClean="0"/>
              <a:t>не равен 0? Ответ прост, тогда бы мы имели двузначное число, а это противоречит условию.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Почему </a:t>
            </a:r>
            <a:r>
              <a:rPr lang="en-US" sz="2400" dirty="0" smtClean="0"/>
              <a:t>N </a:t>
            </a:r>
            <a:r>
              <a:rPr lang="en-US" sz="2400" baseline="-25000" dirty="0" smtClean="0"/>
              <a:t>max</a:t>
            </a:r>
            <a:r>
              <a:rPr lang="en-US" sz="2400" dirty="0" smtClean="0"/>
              <a:t> = 13</a:t>
            </a:r>
            <a:r>
              <a:rPr lang="ru-RU" sz="2400" dirty="0" smtClean="0"/>
              <a:t>? Потому что мы выбираем ближайшее целое значение </a:t>
            </a:r>
            <a:r>
              <a:rPr lang="en-US" sz="2400" dirty="0" smtClean="0"/>
              <a:t>&lt; </a:t>
            </a:r>
            <a:r>
              <a:rPr lang="ru-RU" sz="2400" dirty="0" smtClean="0"/>
              <a:t>либо = корню 180.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Так как последняя цифра 0, выходит что 180 разделилось на основание системы нацело и в остатке вышел 0. Следовательно основание системы – делитель числа 180 и этот делитель не превышает 13. Делители: 2,3,4,5,6,9,10,12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Не все делители подойдут. Можно проверить их подстановкой, окажется, что подойдут только 6,9,10,12.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6,9,10,12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единиц содержится в двоичной записи результата выражения</a:t>
            </a:r>
            <a:r>
              <a:rPr lang="ru-RU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</a:t>
            </a:r>
            <a:r>
              <a:rPr lang="ru-RU" sz="2400" baseline="30000" dirty="0" smtClean="0"/>
              <a:t>2014</a:t>
            </a:r>
            <a:r>
              <a:rPr lang="ru-RU" sz="2400" dirty="0" smtClean="0"/>
              <a:t>-2</a:t>
            </a:r>
            <a:r>
              <a:rPr lang="ru-RU" sz="2400" baseline="30000" dirty="0" smtClean="0"/>
              <a:t>512</a:t>
            </a: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</a:t>
            </a:r>
            <a:r>
              <a:rPr lang="ru-RU" sz="2400" baseline="30000" dirty="0" smtClean="0"/>
              <a:t>2014</a:t>
            </a:r>
            <a:r>
              <a:rPr lang="ru-RU" sz="2400" dirty="0" smtClean="0"/>
              <a:t> в двоичной записи будет иметь вид: 100000……000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</a:t>
            </a:r>
            <a:r>
              <a:rPr lang="ru-RU" sz="2400" baseline="30000" dirty="0" smtClean="0"/>
              <a:t>512</a:t>
            </a:r>
            <a:r>
              <a:rPr lang="ru-RU" sz="2400" dirty="0" smtClean="0"/>
              <a:t> </a:t>
            </a:r>
            <a:r>
              <a:rPr lang="ru-RU" sz="2400" dirty="0" smtClean="0"/>
              <a:t>в двоичной записи будет иметь вид: </a:t>
            </a:r>
            <a:r>
              <a:rPr lang="ru-RU" sz="2400" dirty="0" smtClean="0"/>
              <a:t>1000……00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1502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7286644" y="1643050"/>
            <a:ext cx="214314" cy="1643074"/>
          </a:xfrm>
          <a:prstGeom prst="leftBrace">
            <a:avLst>
              <a:gd name="adj1" fmla="val 82357"/>
              <a:gd name="adj2" fmla="val 51341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2571744"/>
            <a:ext cx="214314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2014 нулей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6965173" y="3036091"/>
            <a:ext cx="214314" cy="1143008"/>
          </a:xfrm>
          <a:prstGeom prst="leftBrace">
            <a:avLst>
              <a:gd name="adj1" fmla="val 82357"/>
              <a:gd name="adj2" fmla="val 51341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5643578"/>
            <a:ext cx="207170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1502 единицы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928662" y="4000504"/>
          <a:ext cx="278608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5400" b="1" baseline="-2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10000…00000…000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1000…000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1111…11000…000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Левая фигурная скобка 17"/>
          <p:cNvSpPr/>
          <p:nvPr/>
        </p:nvSpPr>
        <p:spPr>
          <a:xfrm rot="16200000">
            <a:off x="2964645" y="4964917"/>
            <a:ext cx="214314" cy="1143008"/>
          </a:xfrm>
          <a:prstGeom prst="leftBrace">
            <a:avLst>
              <a:gd name="adj1" fmla="val 82357"/>
              <a:gd name="adj2" fmla="val 51341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53160" y="3867152"/>
            <a:ext cx="214314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512 нулей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1821637" y="4964917"/>
            <a:ext cx="214314" cy="1143008"/>
          </a:xfrm>
          <a:prstGeom prst="leftBrace">
            <a:avLst>
              <a:gd name="adj1" fmla="val 82357"/>
              <a:gd name="adj2" fmla="val 51341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564357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512 нулей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Запись числа 23 в некоторой системе счисления выглядит так:</a:t>
            </a:r>
            <a:r>
              <a:rPr lang="en-US" sz="2400" dirty="0" smtClean="0"/>
              <a:t>212</a:t>
            </a:r>
            <a:r>
              <a:rPr lang="en-US" sz="2400" baseline="-25000" dirty="0" smtClean="0"/>
              <a:t>q</a:t>
            </a:r>
            <a:r>
              <a:rPr lang="ru-RU" sz="2400" dirty="0" smtClean="0"/>
              <a:t> Найдите основание системы счисления </a:t>
            </a:r>
            <a:r>
              <a:rPr lang="ru-RU" sz="2400" dirty="0" err="1" smtClean="0"/>
              <a:t>q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3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807</Words>
  <Application>Microsoft Office PowerPoint</Application>
  <PresentationFormat>Экран (4:3)</PresentationFormat>
  <Paragraphs>452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128</cp:revision>
  <dcterms:created xsi:type="dcterms:W3CDTF">2014-07-01T15:32:46Z</dcterms:created>
  <dcterms:modified xsi:type="dcterms:W3CDTF">2014-08-06T08:16:36Z</dcterms:modified>
</cp:coreProperties>
</file>