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88" r:id="rId5"/>
    <p:sldId id="274" r:id="rId6"/>
    <p:sldId id="276" r:id="rId7"/>
    <p:sldId id="291" r:id="rId8"/>
    <p:sldId id="28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820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796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513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04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634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008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662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59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706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034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257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4D3C-F7A9-4CC2-8237-5D1ADF679DD4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217E-C48D-4FB4-A556-510A71B22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176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200" dirty="0" smtClean="0"/>
              <a:t>Анализ программы с циклами и условными операторами</a:t>
            </a:r>
            <a:r>
              <a:rPr lang="ru-RU" sz="36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274440" cy="1296144"/>
          </a:xfrm>
          <a:prstGeom prst="cloudCallout">
            <a:avLst>
              <a:gd name="adj1" fmla="val -96551"/>
              <a:gd name="adj2" fmla="val 34558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В8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21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Ниже </a:t>
            </a:r>
            <a:r>
              <a:rPr lang="ru-RU" sz="2400" dirty="0" smtClean="0"/>
              <a:t>записана программа</a:t>
            </a:r>
            <a:r>
              <a:rPr lang="ru-RU" sz="2400" dirty="0" smtClean="0"/>
              <a:t>. </a:t>
            </a:r>
            <a:r>
              <a:rPr lang="ru-RU" sz="2400" dirty="0" smtClean="0"/>
              <a:t>Получив </a:t>
            </a:r>
            <a:r>
              <a:rPr lang="ru-RU" sz="2400" dirty="0" smtClean="0"/>
              <a:t>на вход число </a:t>
            </a:r>
            <a:r>
              <a:rPr lang="en-US" sz="2400" i="1" dirty="0" smtClean="0"/>
              <a:t>x</a:t>
            </a:r>
            <a:r>
              <a:rPr lang="en-US" sz="2400" dirty="0" smtClean="0"/>
              <a:t> , </a:t>
            </a:r>
            <a:r>
              <a:rPr lang="ru-RU" sz="2400" dirty="0" smtClean="0"/>
              <a:t>эта </a:t>
            </a:r>
            <a:r>
              <a:rPr lang="ru-RU" sz="2400" dirty="0" smtClean="0"/>
              <a:t>программа печатает </a:t>
            </a:r>
            <a:r>
              <a:rPr lang="ru-RU" sz="2400" dirty="0" smtClean="0"/>
              <a:t>два числа, </a:t>
            </a:r>
            <a:r>
              <a:rPr lang="en-US" sz="2400" i="1" dirty="0" smtClean="0"/>
              <a:t>a</a:t>
            </a:r>
            <a:r>
              <a:rPr lang="en-US" sz="2400" dirty="0" smtClean="0"/>
              <a:t> </a:t>
            </a:r>
            <a:r>
              <a:rPr lang="ru-RU" sz="2400" dirty="0" smtClean="0"/>
              <a:t>и </a:t>
            </a:r>
            <a:r>
              <a:rPr lang="en-US" sz="2400" i="1" dirty="0" smtClean="0"/>
              <a:t>b</a:t>
            </a:r>
            <a:r>
              <a:rPr lang="en-US" sz="2400" dirty="0" smtClean="0"/>
              <a:t>. </a:t>
            </a:r>
            <a:r>
              <a:rPr lang="ru-RU" sz="2400" dirty="0" smtClean="0"/>
              <a:t>Укажите наименьшее </a:t>
            </a:r>
            <a:r>
              <a:rPr lang="ru-RU" sz="2400" dirty="0" smtClean="0"/>
              <a:t>из таких чисел 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ru-RU" sz="2400" dirty="0" smtClean="0"/>
              <a:t>при вводе </a:t>
            </a:r>
            <a:r>
              <a:rPr lang="ru-RU" sz="2400" dirty="0" smtClean="0"/>
              <a:t>которых алгоритм печатает сначала </a:t>
            </a:r>
            <a:r>
              <a:rPr lang="ru-RU" sz="2400" dirty="0" smtClean="0"/>
              <a:t>3, а потом 36.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 smtClean="0"/>
              <a:t>var</a:t>
            </a:r>
            <a:r>
              <a:rPr lang="en-US" sz="2400" b="1" dirty="0" smtClean="0"/>
              <a:t> x, a, b : integer;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begin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    </a:t>
            </a:r>
            <a:r>
              <a:rPr lang="en-US" sz="2400" b="1" dirty="0" err="1" smtClean="0"/>
              <a:t>readln</a:t>
            </a:r>
            <a:r>
              <a:rPr lang="en-US" sz="2400" b="1" dirty="0" smtClean="0"/>
              <a:t>(x);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    a := 0; b := 1;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    while x &gt; 0 do begin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        a := a + 1;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        b := b * (x mod 10);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        x := x div 10;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    end;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    </a:t>
            </a:r>
            <a:r>
              <a:rPr lang="en-US" sz="2400" b="1" dirty="0" err="1" smtClean="0"/>
              <a:t>writeln</a:t>
            </a:r>
            <a:r>
              <a:rPr lang="en-US" sz="2400" b="1" dirty="0" smtClean="0"/>
              <a:t>(a); write(b);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end.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а=3, следовате</a:t>
            </a:r>
            <a:r>
              <a:rPr lang="ru-RU" sz="2400" dirty="0" smtClean="0"/>
              <a:t>л</a:t>
            </a:r>
            <a:r>
              <a:rPr lang="ru-RU" sz="2400" dirty="0" smtClean="0"/>
              <a:t>ьно цикл будет выполнен трижды.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b := b * (x mod 10</a:t>
            </a:r>
            <a:r>
              <a:rPr lang="en-US" sz="2400" dirty="0" smtClean="0"/>
              <a:t>);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x </a:t>
            </a:r>
            <a:r>
              <a:rPr lang="en-US" sz="2400" dirty="0" smtClean="0"/>
              <a:t>mod </a:t>
            </a:r>
            <a:r>
              <a:rPr lang="en-US" sz="2400" dirty="0" smtClean="0"/>
              <a:t>10</a:t>
            </a:r>
            <a:r>
              <a:rPr lang="ru-RU" sz="2400" dirty="0" smtClean="0"/>
              <a:t> – остаток от деления на 10, то есть последняя цифра. Например: 314 </a:t>
            </a:r>
            <a:r>
              <a:rPr lang="en-US" sz="2400" dirty="0" smtClean="0"/>
              <a:t>mod 10 =4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x </a:t>
            </a:r>
            <a:r>
              <a:rPr lang="en-US" sz="2400" dirty="0" smtClean="0"/>
              <a:t>:= x div 10</a:t>
            </a:r>
            <a:r>
              <a:rPr lang="en-US" sz="2400" dirty="0" smtClean="0"/>
              <a:t>; </a:t>
            </a:r>
            <a:r>
              <a:rPr lang="en-US" sz="2400" dirty="0" smtClean="0"/>
              <a:t>x div </a:t>
            </a:r>
            <a:r>
              <a:rPr lang="en-US" sz="2400" dirty="0" smtClean="0"/>
              <a:t>10 – </a:t>
            </a:r>
            <a:r>
              <a:rPr lang="ru-RU" sz="2400" dirty="0" smtClean="0"/>
              <a:t>целая часть от деления на 10. Например: 314 </a:t>
            </a:r>
            <a:r>
              <a:rPr lang="en-US" sz="2400" dirty="0" smtClean="0"/>
              <a:t>div 10 =34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Переменная </a:t>
            </a:r>
            <a:r>
              <a:rPr lang="en-US" sz="2400" dirty="0" smtClean="0"/>
              <a:t> b </a:t>
            </a:r>
            <a:r>
              <a:rPr lang="ru-RU" sz="2400" dirty="0" smtClean="0"/>
              <a:t>- произведение всех цифр в числе.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Переменная а говорит нам сколько цифр в числе.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нас трехзначное число с произведением цифр 36.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Нам надо найти минимальное такое число, тогда старший разряд нужно взять наименьшим – 1. Произведение двух оставшихся разрядов равно 36, при этом каждый не превышает 9; это числа 4 и 9. Получим число 149.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149.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 numCol="2" spcCol="10800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Что будет </a:t>
            </a:r>
            <a:r>
              <a:rPr lang="ru-RU" sz="2000" dirty="0" smtClean="0"/>
              <a:t>напечатано </a:t>
            </a:r>
            <a:r>
              <a:rPr lang="ru-RU" sz="2000" dirty="0" smtClean="0"/>
              <a:t>в </a:t>
            </a:r>
            <a:r>
              <a:rPr lang="ru-RU" sz="2000" dirty="0" smtClean="0"/>
              <a:t>результате выполнения </a:t>
            </a:r>
            <a:r>
              <a:rPr lang="ru-RU" sz="2000" dirty="0" smtClean="0"/>
              <a:t>этой </a:t>
            </a:r>
            <a:r>
              <a:rPr lang="ru-RU" sz="2000" dirty="0" smtClean="0"/>
              <a:t>программы: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Program Task;Uses crt;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const L = 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type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atype = array [1..L] of 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Var R : atype;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N, p : 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Procedure Pr1(L : integer; var R : atype 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var i,n,t : 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for i:=1 to L do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t:=(R[i] div 2)*4;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R[i]:=t mod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Function </a:t>
            </a:r>
            <a:r>
              <a:rPr lang="da-DK" sz="2000" dirty="0" smtClean="0"/>
              <a:t>F1 (L : integer; R: atype) : 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Var N, i, T : 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N:=1;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T:=1;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for i:=1 to L do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N:=N*R[i]+T;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T:=T+2;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F1:=N;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R[1]:=5; R[2]:=9; R[3]:=6; R[4]:=2;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Pr1(L, 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N:=F1(L,R);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write(N);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writeln;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END.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u="sng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en-US" b="1" dirty="0" smtClean="0"/>
              <a:t>2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Решение.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Здесь есть процедура и функция. Сначала процедура преобразовывает массив :</a:t>
            </a:r>
            <a:endParaRPr lang="en-US" sz="24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/>
              <a:t>	</a:t>
            </a:r>
          </a:p>
          <a:p>
            <a:pPr marL="457200" indent="-457200">
              <a:spcBef>
                <a:spcPts val="0"/>
              </a:spcBef>
              <a:buNone/>
            </a:pPr>
            <a:endParaRPr lang="ru-RU" sz="2400" dirty="0" smtClean="0"/>
          </a:p>
          <a:p>
            <a:pPr marL="457200" indent="-457200">
              <a:spcBef>
                <a:spcPts val="0"/>
              </a:spcBef>
              <a:buNone/>
            </a:pPr>
            <a:endParaRPr lang="ru-RU" sz="2400" dirty="0" smtClean="0"/>
          </a:p>
          <a:p>
            <a:pPr marL="457200" indent="-457200">
              <a:spcBef>
                <a:spcPts val="0"/>
              </a:spcBef>
              <a:buNone/>
            </a:pPr>
            <a:endParaRPr lang="ru-RU" sz="24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/>
              <a:t>Затем </a:t>
            </a:r>
            <a:r>
              <a:rPr lang="ru-RU" sz="2400" dirty="0" smtClean="0"/>
              <a:t>функция вычисляет значение переменной </a:t>
            </a:r>
            <a:r>
              <a:rPr lang="en-US" sz="2400" dirty="0" smtClean="0"/>
              <a:t>N</a:t>
            </a:r>
            <a:r>
              <a:rPr lang="ru-RU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83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baseline="-25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u="sng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000100" y="1714488"/>
          <a:ext cx="478634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94"/>
                <a:gridCol w="827066"/>
                <a:gridCol w="676688"/>
                <a:gridCol w="689222"/>
                <a:gridCol w="71367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</a:rPr>
                        <a:t>R[i]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b="1">
                          <a:solidFill>
                            <a:srgbClr val="000000"/>
                          </a:solidFill>
                          <a:latin typeface="+mn-lt"/>
                        </a:rPr>
                        <a:t>t = (R[i] div 2) * 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000000"/>
                          </a:solidFill>
                          <a:latin typeface="+mn-lt"/>
                        </a:rPr>
                        <a:t>2 * 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000000"/>
                          </a:solidFill>
                          <a:latin typeface="+mn-lt"/>
                        </a:rPr>
                        <a:t>4 * 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000000"/>
                          </a:solidFill>
                          <a:latin typeface="+mn-lt"/>
                        </a:rPr>
                        <a:t>3 * 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000000"/>
                          </a:solidFill>
                          <a:latin typeface="+mn-lt"/>
                        </a:rPr>
                        <a:t>1 * 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</a:rPr>
                        <a:t>R[i] = t mod 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000100" y="3714752"/>
          <a:ext cx="7786742" cy="744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560205"/>
                <a:gridCol w="1506627"/>
                <a:gridCol w="1348036"/>
                <a:gridCol w="1443048"/>
              </a:tblGrid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N:=N*R[i]+T;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1*3+1=4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4*1+3=7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7*2+5=19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19*4+7=83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T:=T+2;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1+2=3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3+2=5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5+2=7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7+2=9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Ниже </a:t>
            </a:r>
            <a:r>
              <a:rPr lang="ru-RU" sz="2400" dirty="0" smtClean="0"/>
              <a:t>записана программа</a:t>
            </a:r>
            <a:r>
              <a:rPr lang="ru-RU" sz="2400" dirty="0" smtClean="0"/>
              <a:t>. </a:t>
            </a:r>
            <a:r>
              <a:rPr lang="ru-RU" sz="2400" dirty="0" smtClean="0"/>
              <a:t>Получив </a:t>
            </a:r>
            <a:r>
              <a:rPr lang="ru-RU" sz="2400" dirty="0" smtClean="0"/>
              <a:t>на вход число </a:t>
            </a:r>
            <a:r>
              <a:rPr lang="ru-RU" sz="2400" i="1" dirty="0" err="1" smtClean="0"/>
              <a:t>x</a:t>
            </a:r>
            <a:r>
              <a:rPr lang="ru-RU" sz="2400" dirty="0" smtClean="0"/>
              <a:t> , эта </a:t>
            </a:r>
            <a:r>
              <a:rPr lang="ru-RU" sz="2400" dirty="0" smtClean="0"/>
              <a:t>программа печатает </a:t>
            </a:r>
            <a:r>
              <a:rPr lang="ru-RU" sz="2400" dirty="0" smtClean="0"/>
              <a:t>два числа, </a:t>
            </a:r>
            <a:r>
              <a:rPr lang="ru-RU" sz="2400" i="1" dirty="0" smtClean="0"/>
              <a:t>L</a:t>
            </a:r>
            <a:r>
              <a:rPr lang="ru-RU" sz="2400" dirty="0" smtClean="0"/>
              <a:t> и </a:t>
            </a:r>
            <a:r>
              <a:rPr lang="ru-RU" sz="2400" i="1" dirty="0" smtClean="0"/>
              <a:t>M</a:t>
            </a:r>
            <a:r>
              <a:rPr lang="ru-RU" sz="2400" dirty="0" smtClean="0"/>
              <a:t>. </a:t>
            </a:r>
            <a:r>
              <a:rPr lang="ru-RU" sz="2400" dirty="0" smtClean="0"/>
              <a:t>Укажите наименьшее </a:t>
            </a:r>
            <a:r>
              <a:rPr lang="ru-RU" sz="2400" dirty="0" smtClean="0"/>
              <a:t>из таких чисел </a:t>
            </a:r>
            <a:r>
              <a:rPr lang="ru-RU" sz="2400" i="1" dirty="0" err="1" smtClean="0"/>
              <a:t>x</a:t>
            </a:r>
            <a:r>
              <a:rPr lang="ru-RU" sz="2400" dirty="0" smtClean="0"/>
              <a:t>, при вводе </a:t>
            </a:r>
            <a:r>
              <a:rPr lang="ru-RU" sz="2400" dirty="0" smtClean="0"/>
              <a:t>которых алгоритм печатает сначала </a:t>
            </a:r>
            <a:r>
              <a:rPr lang="ru-RU" sz="2400" dirty="0" smtClean="0"/>
              <a:t>3, а потом 7.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var</a:t>
            </a:r>
            <a:r>
              <a:rPr lang="ru-RU" sz="2400" dirty="0" smtClean="0"/>
              <a:t> </a:t>
            </a:r>
            <a:r>
              <a:rPr lang="ru-RU" sz="2400" dirty="0" err="1" smtClean="0"/>
              <a:t>x</a:t>
            </a:r>
            <a:r>
              <a:rPr lang="ru-RU" sz="2400" dirty="0" smtClean="0"/>
              <a:t>, L, M: </a:t>
            </a:r>
            <a:r>
              <a:rPr lang="ru-RU" sz="2400" dirty="0" err="1" smtClean="0"/>
              <a:t>integer</a:t>
            </a:r>
            <a:r>
              <a:rPr lang="ru-RU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begin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    </a:t>
            </a:r>
            <a:r>
              <a:rPr lang="ru-RU" sz="2400" dirty="0" err="1" smtClean="0"/>
              <a:t>readln</a:t>
            </a:r>
            <a:r>
              <a:rPr lang="ru-RU" sz="2400" dirty="0" smtClean="0"/>
              <a:t>(</a:t>
            </a:r>
            <a:r>
              <a:rPr lang="ru-RU" sz="2400" dirty="0" err="1" smtClean="0"/>
              <a:t>x</a:t>
            </a:r>
            <a:r>
              <a:rPr lang="ru-RU" sz="2400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    L:=0; M:=0;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    </a:t>
            </a:r>
            <a:r>
              <a:rPr lang="ru-RU" sz="2400" dirty="0" err="1" smtClean="0"/>
              <a:t>while</a:t>
            </a:r>
            <a:r>
              <a:rPr lang="ru-RU" sz="2400" dirty="0" smtClean="0"/>
              <a:t> </a:t>
            </a:r>
            <a:r>
              <a:rPr lang="ru-RU" sz="2400" dirty="0" err="1" smtClean="0"/>
              <a:t>x</a:t>
            </a:r>
            <a:r>
              <a:rPr lang="ru-RU" sz="2400" dirty="0" smtClean="0"/>
              <a:t> &gt; 0 </a:t>
            </a:r>
            <a:r>
              <a:rPr lang="ru-RU" sz="2400" dirty="0" err="1" smtClean="0"/>
              <a:t>do</a:t>
            </a:r>
            <a:r>
              <a:rPr lang="ru-RU" sz="2400" dirty="0" smtClean="0"/>
              <a:t> </a:t>
            </a:r>
            <a:r>
              <a:rPr lang="ru-RU" sz="2400" dirty="0" err="1" smtClean="0"/>
              <a:t>begin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        L:= L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        M:= M + </a:t>
            </a:r>
            <a:r>
              <a:rPr lang="ru-RU" sz="2400" dirty="0" err="1" smtClean="0"/>
              <a:t>x</a:t>
            </a:r>
            <a:r>
              <a:rPr lang="ru-RU" sz="2400" dirty="0" smtClean="0"/>
              <a:t> </a:t>
            </a:r>
            <a:r>
              <a:rPr lang="ru-RU" sz="2400" dirty="0" err="1" smtClean="0"/>
              <a:t>mod</a:t>
            </a:r>
            <a:r>
              <a:rPr lang="ru-RU" sz="2400" dirty="0" smtClean="0"/>
              <a:t>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        x:= </a:t>
            </a:r>
            <a:r>
              <a:rPr lang="ru-RU" sz="2400" dirty="0" err="1" smtClean="0"/>
              <a:t>x</a:t>
            </a:r>
            <a:r>
              <a:rPr lang="ru-RU" sz="2400" dirty="0" smtClean="0"/>
              <a:t> </a:t>
            </a:r>
            <a:r>
              <a:rPr lang="ru-RU" sz="2400" dirty="0" err="1" smtClean="0"/>
              <a:t>div</a:t>
            </a:r>
            <a:r>
              <a:rPr lang="ru-RU" sz="2400" dirty="0" smtClean="0"/>
              <a:t>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    </a:t>
            </a:r>
            <a:r>
              <a:rPr lang="ru-RU" sz="2400" dirty="0" err="1" smtClean="0"/>
              <a:t>end</a:t>
            </a:r>
            <a:r>
              <a:rPr lang="ru-RU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    </a:t>
            </a:r>
            <a:r>
              <a:rPr lang="ru-RU" sz="2400" dirty="0" err="1" smtClean="0"/>
              <a:t>writeln</a:t>
            </a:r>
            <a:r>
              <a:rPr lang="ru-RU" sz="2400" dirty="0" smtClean="0"/>
              <a:t>(L); </a:t>
            </a:r>
            <a:r>
              <a:rPr lang="ru-RU" sz="2400" dirty="0" err="1" smtClean="0"/>
              <a:t>write</a:t>
            </a:r>
            <a:r>
              <a:rPr lang="ru-RU" sz="2400" dirty="0" smtClean="0"/>
              <a:t>(M);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err="1" smtClean="0"/>
              <a:t>end</a:t>
            </a:r>
            <a:r>
              <a:rPr lang="ru-RU" sz="2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 106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Ниже </a:t>
            </a:r>
            <a:r>
              <a:rPr lang="ru-RU" sz="2400" dirty="0" smtClean="0"/>
              <a:t>записана программа</a:t>
            </a:r>
            <a:r>
              <a:rPr lang="ru-RU" sz="2400" dirty="0" smtClean="0"/>
              <a:t>. </a:t>
            </a:r>
            <a:r>
              <a:rPr lang="ru-RU" sz="2400" dirty="0" smtClean="0"/>
              <a:t>Получив </a:t>
            </a:r>
            <a:r>
              <a:rPr lang="ru-RU" sz="2400" dirty="0" smtClean="0"/>
              <a:t>на вход число </a:t>
            </a:r>
            <a:r>
              <a:rPr lang="en-US" sz="2400" i="1" dirty="0" smtClean="0"/>
              <a:t>x</a:t>
            </a:r>
            <a:r>
              <a:rPr lang="en-US" sz="2400" dirty="0" smtClean="0"/>
              <a:t> , </a:t>
            </a:r>
            <a:r>
              <a:rPr lang="ru-RU" sz="2400" dirty="0" smtClean="0"/>
              <a:t>эта </a:t>
            </a:r>
            <a:r>
              <a:rPr lang="ru-RU" sz="2400" dirty="0" smtClean="0"/>
              <a:t>программа печатает </a:t>
            </a:r>
            <a:r>
              <a:rPr lang="ru-RU" sz="2400" dirty="0" smtClean="0"/>
              <a:t>два числа, </a:t>
            </a:r>
            <a:r>
              <a:rPr lang="en-US" sz="2400" i="1" dirty="0" smtClean="0"/>
              <a:t>L</a:t>
            </a:r>
            <a:r>
              <a:rPr lang="en-US" sz="2400" dirty="0" smtClean="0"/>
              <a:t> </a:t>
            </a:r>
            <a:r>
              <a:rPr lang="ru-RU" sz="2400" dirty="0" smtClean="0"/>
              <a:t>и </a:t>
            </a:r>
            <a:r>
              <a:rPr lang="en-US" sz="2400" i="1" dirty="0" smtClean="0"/>
              <a:t>M</a:t>
            </a:r>
            <a:r>
              <a:rPr lang="en-US" sz="2400" dirty="0" smtClean="0"/>
              <a:t>. </a:t>
            </a:r>
            <a:r>
              <a:rPr lang="ru-RU" sz="2400" dirty="0" smtClean="0"/>
              <a:t>Укажите наибольшее </a:t>
            </a:r>
            <a:r>
              <a:rPr lang="ru-RU" sz="2400" dirty="0" smtClean="0"/>
              <a:t>из таких чисел 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ru-RU" sz="2400" dirty="0" smtClean="0"/>
              <a:t>при вводе </a:t>
            </a:r>
            <a:r>
              <a:rPr lang="ru-RU" sz="2400" dirty="0" smtClean="0"/>
              <a:t>которых алгоритм печатает сначала </a:t>
            </a:r>
            <a:r>
              <a:rPr lang="ru-RU" sz="2400" dirty="0" smtClean="0"/>
              <a:t>3, а потом 7.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x, L, M: 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Begin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/>
              <a:t>readln</a:t>
            </a:r>
            <a:r>
              <a:rPr lang="en-US" sz="2400" dirty="0" smtClean="0"/>
              <a:t>(x</a:t>
            </a:r>
            <a:r>
              <a:rPr lang="en-US" sz="2400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L</a:t>
            </a:r>
            <a:r>
              <a:rPr lang="en-US" sz="2400" dirty="0" smtClean="0"/>
              <a:t>:=0; M:=0;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while </a:t>
            </a:r>
            <a:r>
              <a:rPr lang="en-US" sz="2400" dirty="0" smtClean="0"/>
              <a:t>x &gt; 0 do 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L</a:t>
            </a:r>
            <a:r>
              <a:rPr lang="en-US" sz="2400" dirty="0" smtClean="0"/>
              <a:t>:= L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if </a:t>
            </a:r>
            <a:r>
              <a:rPr lang="en-US" sz="2400" dirty="0" smtClean="0"/>
              <a:t>x mod 2 = 0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M</a:t>
            </a:r>
            <a:r>
              <a:rPr lang="en-US" sz="2400" dirty="0" smtClean="0"/>
              <a:t>:= M + (x mod 10) div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x</a:t>
            </a:r>
            <a:r>
              <a:rPr lang="en-US" sz="2400" dirty="0" smtClean="0"/>
              <a:t>:= x div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end</a:t>
            </a:r>
            <a:r>
              <a:rPr lang="en-US" sz="24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/>
              <a:t>writeln</a:t>
            </a:r>
            <a:r>
              <a:rPr lang="en-US" sz="2400" dirty="0" smtClean="0"/>
              <a:t>(L</a:t>
            </a:r>
            <a:r>
              <a:rPr lang="en-US" sz="2400" dirty="0" smtClean="0"/>
              <a:t>); write(M);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end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986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  <a:ln>
            <a:noFill/>
          </a:ln>
        </p:spPr>
        <p:txBody>
          <a:bodyPr numCol="2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Что будет </a:t>
            </a:r>
            <a:r>
              <a:rPr lang="ru-RU" sz="1800" dirty="0" smtClean="0"/>
              <a:t>напечатано </a:t>
            </a:r>
            <a:r>
              <a:rPr lang="ru-RU" sz="1800" dirty="0" smtClean="0"/>
              <a:t>в </a:t>
            </a:r>
            <a:r>
              <a:rPr lang="ru-RU" sz="1800" dirty="0" smtClean="0"/>
              <a:t>результате выполнения </a:t>
            </a:r>
            <a:r>
              <a:rPr lang="ru-RU" sz="1800" dirty="0" smtClean="0"/>
              <a:t>этой </a:t>
            </a:r>
            <a:r>
              <a:rPr lang="ru-RU" sz="1800" dirty="0" smtClean="0"/>
              <a:t>программы</a:t>
            </a:r>
            <a:r>
              <a:rPr lang="ru-RU" sz="1800" dirty="0" smtClean="0"/>
              <a:t>?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Program </a:t>
            </a:r>
            <a:r>
              <a:rPr lang="da-DK" sz="1800" dirty="0" smtClean="0"/>
              <a:t>Task;Uses crt;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const L = 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type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atype = array [1..L] of 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Var R : atype;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N, p : 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Procedure Pr1(L : integer; var R : atype 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var i,n,t : 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for i:=1 to L do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t:=(R[i] div 2)*4;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R[i]:=t mod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Function F1 (L : integer; R: atype) : 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Var N, i, T : 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N:=1;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T:=1;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for i:=1 to L do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N:=N*R[i]+T;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T:=T+2;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F1:=N;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R[1]:=6; R[2]:=10; R[3]:=7; R[4]:=3;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Pr1(L, 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N:=F1(L,R);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write(N);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writeln;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 smtClean="0"/>
              <a:t>END</a:t>
            </a:r>
            <a:r>
              <a:rPr lang="da-DK" sz="1800" dirty="0" smtClean="0"/>
              <a:t>.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Ответ  51</a:t>
            </a:r>
            <a:endParaRPr lang="da-DK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18517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541</Words>
  <Application>Microsoft Office PowerPoint</Application>
  <PresentationFormat>Экран (4:3)</PresentationFormat>
  <Paragraphs>233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Лиза</dc:creator>
  <cp:lastModifiedBy>Liza</cp:lastModifiedBy>
  <cp:revision>134</cp:revision>
  <dcterms:created xsi:type="dcterms:W3CDTF">2014-07-01T15:32:46Z</dcterms:created>
  <dcterms:modified xsi:type="dcterms:W3CDTF">2014-08-06T07:40:50Z</dcterms:modified>
</cp:coreProperties>
</file>