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1E2A3-BE0D-499C-992F-B0087B0B78B3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BBFC9-597C-438B-BB84-DDE8228B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Подсчёт количества путей в графе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307980"/>
              <a:gd name="adj2" fmla="val 32503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В9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17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На рисунке — схема дорог, связывающих города А, Б, В, Г, Д, Е, Ж, З, И, К. По каждой дороге можно двигаться только в одном направлении, указанном стрелкой. Сколько существует различных путей из города А в город Ж?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26" name="Овал 25"/>
          <p:cNvSpPr/>
          <p:nvPr/>
        </p:nvSpPr>
        <p:spPr>
          <a:xfrm>
            <a:off x="1000100" y="378619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A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000232" y="3214686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214546" y="414338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143108" y="5286388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785918" y="6215082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071934" y="414338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Ж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857620" y="5143512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5072066" y="6143644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000760" y="450057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>
            <a:stCxn id="26" idx="7"/>
            <a:endCxn id="27" idx="2"/>
          </p:cNvCxnSpPr>
          <p:nvPr/>
        </p:nvCxnSpPr>
        <p:spPr>
          <a:xfrm rot="5400000" flipH="1" flipV="1">
            <a:off x="1429997" y="3268265"/>
            <a:ext cx="445218" cy="695251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6" idx="6"/>
            <a:endCxn id="28" idx="2"/>
          </p:cNvCxnSpPr>
          <p:nvPr/>
        </p:nvCxnSpPr>
        <p:spPr>
          <a:xfrm>
            <a:off x="1357290" y="3964785"/>
            <a:ext cx="857256" cy="35719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6" idx="5"/>
            <a:endCxn id="29" idx="1"/>
          </p:cNvCxnSpPr>
          <p:nvPr/>
        </p:nvCxnSpPr>
        <p:spPr>
          <a:xfrm rot="16200000" flipH="1">
            <a:off x="1126386" y="4269666"/>
            <a:ext cx="1247626" cy="890436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6" idx="4"/>
            <a:endCxn id="30" idx="1"/>
          </p:cNvCxnSpPr>
          <p:nvPr/>
        </p:nvCxnSpPr>
        <p:spPr>
          <a:xfrm rot="16200000" flipH="1">
            <a:off x="446456" y="4875619"/>
            <a:ext cx="2124011" cy="65953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7" idx="6"/>
            <a:endCxn id="31" idx="2"/>
          </p:cNvCxnSpPr>
          <p:nvPr/>
        </p:nvCxnSpPr>
        <p:spPr>
          <a:xfrm flipV="1">
            <a:off x="2357422" y="3321843"/>
            <a:ext cx="1928826" cy="71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27" idx="5"/>
            <a:endCxn id="32" idx="1"/>
          </p:cNvCxnSpPr>
          <p:nvPr/>
        </p:nvCxnSpPr>
        <p:spPr>
          <a:xfrm rot="16200000" flipH="1">
            <a:off x="2876617" y="2948063"/>
            <a:ext cx="676122" cy="181913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7" idx="4"/>
            <a:endCxn id="28" idx="0"/>
          </p:cNvCxnSpPr>
          <p:nvPr/>
        </p:nvCxnSpPr>
        <p:spPr>
          <a:xfrm rot="16200000" flipH="1">
            <a:off x="2000232" y="3750471"/>
            <a:ext cx="571504" cy="21431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29" idx="0"/>
            <a:endCxn id="28" idx="4"/>
          </p:cNvCxnSpPr>
          <p:nvPr/>
        </p:nvCxnSpPr>
        <p:spPr>
          <a:xfrm rot="5400000" flipH="1" flipV="1">
            <a:off x="1964513" y="4857760"/>
            <a:ext cx="785818" cy="71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29" idx="6"/>
            <a:endCxn id="33" idx="2"/>
          </p:cNvCxnSpPr>
          <p:nvPr/>
        </p:nvCxnSpPr>
        <p:spPr>
          <a:xfrm flipV="1">
            <a:off x="2500298" y="5322107"/>
            <a:ext cx="1357322" cy="142876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29" idx="4"/>
            <a:endCxn id="30" idx="0"/>
          </p:cNvCxnSpPr>
          <p:nvPr/>
        </p:nvCxnSpPr>
        <p:spPr>
          <a:xfrm rot="5400000">
            <a:off x="1857356" y="5750735"/>
            <a:ext cx="571504" cy="35719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30" idx="6"/>
            <a:endCxn id="33" idx="3"/>
          </p:cNvCxnSpPr>
          <p:nvPr/>
        </p:nvCxnSpPr>
        <p:spPr>
          <a:xfrm flipV="1">
            <a:off x="2143108" y="5448393"/>
            <a:ext cx="1766821" cy="94528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30" idx="6"/>
            <a:endCxn id="34" idx="2"/>
          </p:cNvCxnSpPr>
          <p:nvPr/>
        </p:nvCxnSpPr>
        <p:spPr>
          <a:xfrm flipV="1">
            <a:off x="2143108" y="6322239"/>
            <a:ext cx="2928958" cy="71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33" idx="6"/>
            <a:endCxn id="35" idx="3"/>
          </p:cNvCxnSpPr>
          <p:nvPr/>
        </p:nvCxnSpPr>
        <p:spPr>
          <a:xfrm flipV="1">
            <a:off x="4214810" y="4805451"/>
            <a:ext cx="1838259" cy="516656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33" idx="0"/>
            <a:endCxn id="32" idx="4"/>
          </p:cNvCxnSpPr>
          <p:nvPr/>
        </p:nvCxnSpPr>
        <p:spPr>
          <a:xfrm rot="5400000" flipH="1" flipV="1">
            <a:off x="3821901" y="4714884"/>
            <a:ext cx="642942" cy="21431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33" idx="5"/>
            <a:endCxn id="34" idx="1"/>
          </p:cNvCxnSpPr>
          <p:nvPr/>
        </p:nvCxnSpPr>
        <p:spPr>
          <a:xfrm rot="16200000" flipH="1">
            <a:off x="4269658" y="5341236"/>
            <a:ext cx="747560" cy="96187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35" idx="1"/>
            <a:endCxn id="31" idx="5"/>
          </p:cNvCxnSpPr>
          <p:nvPr/>
        </p:nvCxnSpPr>
        <p:spPr>
          <a:xfrm rot="16200000" flipV="1">
            <a:off x="4769724" y="3269534"/>
            <a:ext cx="1104750" cy="146194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35" idx="2"/>
            <a:endCxn id="32" idx="6"/>
          </p:cNvCxnSpPr>
          <p:nvPr/>
        </p:nvCxnSpPr>
        <p:spPr>
          <a:xfrm rot="10800000">
            <a:off x="4429124" y="4321975"/>
            <a:ext cx="1571636" cy="35719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31" idx="4"/>
            <a:endCxn id="32" idx="0"/>
          </p:cNvCxnSpPr>
          <p:nvPr/>
        </p:nvCxnSpPr>
        <p:spPr>
          <a:xfrm rot="5400000">
            <a:off x="4036215" y="3714752"/>
            <a:ext cx="642942" cy="21431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34" idx="7"/>
            <a:endCxn id="35" idx="4"/>
          </p:cNvCxnSpPr>
          <p:nvPr/>
        </p:nvCxnSpPr>
        <p:spPr>
          <a:xfrm rot="5400000" flipH="1" flipV="1">
            <a:off x="5109055" y="5125653"/>
            <a:ext cx="1338193" cy="80240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28" idx="6"/>
            <a:endCxn id="32" idx="2"/>
          </p:cNvCxnSpPr>
          <p:nvPr/>
        </p:nvCxnSpPr>
        <p:spPr>
          <a:xfrm>
            <a:off x="2571736" y="4321975"/>
            <a:ext cx="1500198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17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Задача простая, чтобы не запутаться, надо разобрать граф по узлам: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Ответ 24.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graphicFrame>
        <p:nvGraphicFramePr>
          <p:cNvPr id="78" name="Таблица 77"/>
          <p:cNvGraphicFramePr>
            <a:graphicFrameLocks noGrp="1"/>
          </p:cNvGraphicFramePr>
          <p:nvPr/>
        </p:nvGraphicFramePr>
        <p:xfrm>
          <a:off x="1000100" y="1500174"/>
          <a:ext cx="785818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5"/>
                <a:gridCol w="1964545"/>
                <a:gridCol w="1964545"/>
                <a:gridCol w="1964545"/>
              </a:tblGrid>
              <a:tr h="385765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АБЕЖ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АБЖ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АБВЖ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АВЖ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АГВЖ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АГДЗЖ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АГДЗИКЖ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АГДЗИКЕЖ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АГДЗКЖ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АГДЗКЕЖ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АГДИКЖ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АГДИКЕЖ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АГЗЖ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АГЗИКЖ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АГЗИКЕЖ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АГЗКЖ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АГЗКЕЖ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АДЗЖ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АДЗИКЖ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АДЗИКЕЖ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АДЗКЖ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АДЗКЕЖ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АДИКЖ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АДИКЕЖ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17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качестве тренировки предлагается выписать все возможные пути из А в К:</a:t>
            </a:r>
          </a:p>
          <a:p>
            <a:pPr marL="0" indent="0">
              <a:buNone/>
            </a:pPr>
            <a:r>
              <a:rPr lang="ru-RU" sz="2400" b="1" dirty="0" smtClean="0"/>
              <a:t>Ответ </a:t>
            </a:r>
            <a:r>
              <a:rPr lang="ru-RU" sz="2400" b="1" dirty="0" smtClean="0"/>
              <a:t>17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Сколько путей будет если направление стрелки ГЗ поменять?</a:t>
            </a:r>
          </a:p>
          <a:p>
            <a:pPr marL="0" indent="0">
              <a:buNone/>
            </a:pPr>
            <a:r>
              <a:rPr lang="ru-RU" sz="2400" b="1" dirty="0" smtClean="0"/>
              <a:t>Ответ бесконечно много, потому что появится цикл ЗГД, по которому мы можем проходить сколько угодно раз.</a:t>
            </a:r>
            <a:endParaRPr lang="ru-RU" sz="2400" b="1" dirty="0"/>
          </a:p>
        </p:txBody>
      </p:sp>
      <p:sp>
        <p:nvSpPr>
          <p:cNvPr id="116" name="Овал 115"/>
          <p:cNvSpPr/>
          <p:nvPr/>
        </p:nvSpPr>
        <p:spPr>
          <a:xfrm>
            <a:off x="1000100" y="378619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A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2000232" y="3214686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2214546" y="414338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2143108" y="5286388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1785918" y="6215082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4071934" y="414338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Ж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3857620" y="5143512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6000760" y="4500570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25" name="Прямая со стрелкой 124"/>
          <p:cNvCxnSpPr>
            <a:stCxn id="116" idx="7"/>
            <a:endCxn id="117" idx="2"/>
          </p:cNvCxnSpPr>
          <p:nvPr/>
        </p:nvCxnSpPr>
        <p:spPr>
          <a:xfrm rot="5400000" flipH="1" flipV="1">
            <a:off x="1429997" y="3268265"/>
            <a:ext cx="445218" cy="695251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stCxn id="116" idx="6"/>
            <a:endCxn id="118" idx="2"/>
          </p:cNvCxnSpPr>
          <p:nvPr/>
        </p:nvCxnSpPr>
        <p:spPr>
          <a:xfrm>
            <a:off x="1357290" y="3964785"/>
            <a:ext cx="857256" cy="35719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stCxn id="116" idx="5"/>
            <a:endCxn id="119" idx="1"/>
          </p:cNvCxnSpPr>
          <p:nvPr/>
        </p:nvCxnSpPr>
        <p:spPr>
          <a:xfrm rot="16200000" flipH="1">
            <a:off x="1126386" y="4269666"/>
            <a:ext cx="1247626" cy="890436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stCxn id="116" idx="4"/>
            <a:endCxn id="120" idx="1"/>
          </p:cNvCxnSpPr>
          <p:nvPr/>
        </p:nvCxnSpPr>
        <p:spPr>
          <a:xfrm rot="16200000" flipH="1">
            <a:off x="446456" y="4875619"/>
            <a:ext cx="2124011" cy="65953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>
            <a:stCxn id="117" idx="6"/>
            <a:endCxn id="121" idx="2"/>
          </p:cNvCxnSpPr>
          <p:nvPr/>
        </p:nvCxnSpPr>
        <p:spPr>
          <a:xfrm flipV="1">
            <a:off x="2357422" y="3321843"/>
            <a:ext cx="1928826" cy="71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>
            <a:stCxn id="117" idx="5"/>
            <a:endCxn id="122" idx="1"/>
          </p:cNvCxnSpPr>
          <p:nvPr/>
        </p:nvCxnSpPr>
        <p:spPr>
          <a:xfrm rot="16200000" flipH="1">
            <a:off x="2876617" y="2948063"/>
            <a:ext cx="676122" cy="181913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stCxn id="117" idx="4"/>
            <a:endCxn id="118" idx="0"/>
          </p:cNvCxnSpPr>
          <p:nvPr/>
        </p:nvCxnSpPr>
        <p:spPr>
          <a:xfrm rot="16200000" flipH="1">
            <a:off x="2000232" y="3750471"/>
            <a:ext cx="571504" cy="21431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>
            <a:stCxn id="119" idx="0"/>
            <a:endCxn id="118" idx="4"/>
          </p:cNvCxnSpPr>
          <p:nvPr/>
        </p:nvCxnSpPr>
        <p:spPr>
          <a:xfrm rot="5400000" flipH="1" flipV="1">
            <a:off x="1964513" y="4857760"/>
            <a:ext cx="785818" cy="71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>
            <a:stCxn id="119" idx="6"/>
            <a:endCxn id="123" idx="2"/>
          </p:cNvCxnSpPr>
          <p:nvPr/>
        </p:nvCxnSpPr>
        <p:spPr>
          <a:xfrm flipV="1">
            <a:off x="2500298" y="5322107"/>
            <a:ext cx="1357322" cy="142876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stCxn id="119" idx="4"/>
            <a:endCxn id="120" idx="0"/>
          </p:cNvCxnSpPr>
          <p:nvPr/>
        </p:nvCxnSpPr>
        <p:spPr>
          <a:xfrm rot="5400000">
            <a:off x="1857356" y="5750735"/>
            <a:ext cx="571504" cy="35719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stCxn id="120" idx="6"/>
            <a:endCxn id="123" idx="3"/>
          </p:cNvCxnSpPr>
          <p:nvPr/>
        </p:nvCxnSpPr>
        <p:spPr>
          <a:xfrm flipV="1">
            <a:off x="2143108" y="5448393"/>
            <a:ext cx="1766821" cy="94528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>
            <a:stCxn id="120" idx="6"/>
            <a:endCxn id="145" idx="2"/>
          </p:cNvCxnSpPr>
          <p:nvPr/>
        </p:nvCxnSpPr>
        <p:spPr>
          <a:xfrm flipV="1">
            <a:off x="2143108" y="6322239"/>
            <a:ext cx="2928958" cy="71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>
            <a:stCxn id="123" idx="6"/>
            <a:endCxn id="124" idx="3"/>
          </p:cNvCxnSpPr>
          <p:nvPr/>
        </p:nvCxnSpPr>
        <p:spPr>
          <a:xfrm flipV="1">
            <a:off x="4214810" y="4805451"/>
            <a:ext cx="1838259" cy="516656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>
            <a:stCxn id="123" idx="0"/>
            <a:endCxn id="122" idx="4"/>
          </p:cNvCxnSpPr>
          <p:nvPr/>
        </p:nvCxnSpPr>
        <p:spPr>
          <a:xfrm rot="5400000" flipH="1" flipV="1">
            <a:off x="3821901" y="4714884"/>
            <a:ext cx="642942" cy="21431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stCxn id="123" idx="5"/>
            <a:endCxn id="145" idx="1"/>
          </p:cNvCxnSpPr>
          <p:nvPr/>
        </p:nvCxnSpPr>
        <p:spPr>
          <a:xfrm rot="16200000" flipH="1">
            <a:off x="4269658" y="5341236"/>
            <a:ext cx="747560" cy="96187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121" idx="5"/>
            <a:endCxn id="124" idx="1"/>
          </p:cNvCxnSpPr>
          <p:nvPr/>
        </p:nvCxnSpPr>
        <p:spPr>
          <a:xfrm rot="16200000" flipH="1">
            <a:off x="4769724" y="3269534"/>
            <a:ext cx="1104750" cy="146194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122" idx="6"/>
            <a:endCxn id="124" idx="2"/>
          </p:cNvCxnSpPr>
          <p:nvPr/>
        </p:nvCxnSpPr>
        <p:spPr>
          <a:xfrm>
            <a:off x="4429124" y="4321975"/>
            <a:ext cx="1571636" cy="35719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121" idx="4"/>
            <a:endCxn id="122" idx="0"/>
          </p:cNvCxnSpPr>
          <p:nvPr/>
        </p:nvCxnSpPr>
        <p:spPr>
          <a:xfrm rot="5400000">
            <a:off x="4036215" y="3714752"/>
            <a:ext cx="642942" cy="214314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145" idx="7"/>
            <a:endCxn id="124" idx="4"/>
          </p:cNvCxnSpPr>
          <p:nvPr/>
        </p:nvCxnSpPr>
        <p:spPr>
          <a:xfrm rot="5400000" flipH="1" flipV="1">
            <a:off x="5109055" y="5125653"/>
            <a:ext cx="1338193" cy="80240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>
            <a:stCxn id="118" idx="6"/>
            <a:endCxn id="122" idx="2"/>
          </p:cNvCxnSpPr>
          <p:nvPr/>
        </p:nvCxnSpPr>
        <p:spPr>
          <a:xfrm>
            <a:off x="2571736" y="4321975"/>
            <a:ext cx="1500198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Овал 144"/>
          <p:cNvSpPr/>
          <p:nvPr/>
        </p:nvSpPr>
        <p:spPr>
          <a:xfrm>
            <a:off x="5072066" y="6143644"/>
            <a:ext cx="357190" cy="35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202</Words>
  <Application>Microsoft Office PowerPoint</Application>
  <PresentationFormat>Экран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Лиза</cp:lastModifiedBy>
  <cp:revision>12</cp:revision>
  <dcterms:created xsi:type="dcterms:W3CDTF">2014-06-30T19:06:31Z</dcterms:created>
  <dcterms:modified xsi:type="dcterms:W3CDTF">2014-07-01T14:54:41Z</dcterms:modified>
</cp:coreProperties>
</file>