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8" r:id="rId2"/>
  </p:sldMasterIdLst>
  <p:handoutMasterIdLst>
    <p:handoutMasterId r:id="rId11"/>
  </p:handoutMasterIdLst>
  <p:sldIdLst>
    <p:sldId id="285" r:id="rId3"/>
    <p:sldId id="294" r:id="rId4"/>
    <p:sldId id="300" r:id="rId5"/>
    <p:sldId id="295" r:id="rId6"/>
    <p:sldId id="296" r:id="rId7"/>
    <p:sldId id="297" r:id="rId8"/>
    <p:sldId id="298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840"/>
    <a:srgbClr val="E862CE"/>
    <a:srgbClr val="FFAA01"/>
    <a:srgbClr val="FCF600"/>
    <a:srgbClr val="FFD685"/>
    <a:srgbClr val="FEFCBC"/>
    <a:srgbClr val="CCECFF"/>
    <a:srgbClr val="9933FF"/>
    <a:srgbClr val="3366FF"/>
    <a:srgbClr val="1E7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43" autoAdjust="0"/>
  </p:normalViewPr>
  <p:slideViewPr>
    <p:cSldViewPr>
      <p:cViewPr varScale="1">
        <p:scale>
          <a:sx n="95" d="100"/>
          <a:sy n="95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9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D5306-7DB9-4E32-9009-9C0C920A37D5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8DD0-29E0-4FCD-B8F1-AEDEF0322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5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115E-C16F-4D39-9F90-579594888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346F-13BA-4D95-85EE-B5349930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19E2-A37E-455D-BE3E-131184EC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2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BD73-CA80-4DA1-8E79-3FAD6A59B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26280-53C1-4133-B413-90170E6A4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AFFC-C4AA-4393-B148-A7358802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9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AB3C-EFF5-4663-B7E0-4F937BE8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B113-5CF7-4673-9F4A-EEDC861A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4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E9D3-E021-4A7C-B547-7C03F14AA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6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B5D1-5614-4644-A48B-37237FB2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4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D692-9961-4DDE-9F23-2CE0EFB59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98F2-CB80-4360-8162-1708D3F0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3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C7B5-09CA-411D-BBB3-A75250E72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4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81A7-17E4-439E-A3E6-5EF3311F6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B9A6-114B-427E-8F19-616BA1B26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3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E8F0-B160-4F76-8440-46AE49E7A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9BBB-28FC-452A-A933-4130AD57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1312-A995-4B5D-B8EC-6C4860C8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6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40ACD-61B2-4D13-97CC-9B9D3E2EA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F9A7-3D77-4042-A1A9-3F04E2D5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DCA-7289-4386-B0D2-69B58C776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9675-A284-4B0B-92B3-96EC71852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9763-674F-4368-89EE-CAC799EAC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9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4897F2-C565-47BC-B869-D4B738992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83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83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83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1112A17-CF00-4A36-B3DB-D2D4B9D0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10" y="620688"/>
            <a:ext cx="8280919" cy="51412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История </a:t>
            </a:r>
          </a:p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</a:t>
            </a:r>
          </a:p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возможности с</a:t>
            </a: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оциальной сети</a:t>
            </a:r>
            <a:endParaRPr lang="ru-RU" sz="8000" b="1" dirty="0">
              <a:ln/>
              <a:solidFill>
                <a:srgbClr val="FFAA0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60648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" y="589785"/>
            <a:ext cx="8027265" cy="593556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1557" y="260647"/>
            <a:ext cx="8229600" cy="8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</a:t>
            </a:r>
            <a:r>
              <a:rPr lang="en-US" b="1" i="1" dirty="0" smtClean="0">
                <a:solidFill>
                  <a:srgbClr val="FFAA01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развлечение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40860" cy="5160573"/>
          </a:xfrm>
          <a:prstGeom prst="rect">
            <a:avLst/>
          </a:prstGeom>
          <a:effectLst>
            <a:glow rad="8890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64534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60648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451" r="2731" b="12492"/>
          <a:stretch/>
        </p:blipFill>
        <p:spPr>
          <a:xfrm>
            <a:off x="1691680" y="993789"/>
            <a:ext cx="5690586" cy="5530789"/>
          </a:xfrm>
          <a:prstGeom prst="rect">
            <a:avLst/>
          </a:prstGeom>
          <a:effectLst>
            <a:glow rad="990600">
              <a:srgbClr val="60E840">
                <a:alpha val="40000"/>
              </a:srgbClr>
            </a:glo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16632"/>
            <a:ext cx="8856984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Социальные сети – новости со всего света.</a:t>
            </a:r>
          </a:p>
        </p:txBody>
      </p:sp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3854" y="260648"/>
            <a:ext cx="8856984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Социальные сети – общение со всем светом независимо от расстояния.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569905" cy="4494475"/>
          </a:xfrm>
          <a:prstGeom prst="rect">
            <a:avLst/>
          </a:prstGeom>
          <a:effectLst>
            <a:glow rad="8890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52000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 образование и бизнес </a:t>
            </a:r>
            <a:r>
              <a:rPr lang="en-US" b="1" i="1" dirty="0">
                <a:solidFill>
                  <a:srgbClr val="FFAA01"/>
                </a:solidFill>
                <a:latin typeface="Comic Sans MS" pitchFamily="66" charset="0"/>
              </a:rPr>
              <a:t>on-line</a:t>
            </a:r>
            <a:endParaRPr lang="ru-RU" b="1" i="1" dirty="0">
              <a:solidFill>
                <a:srgbClr val="FFAA01"/>
              </a:solidFill>
              <a:latin typeface="Comic Sans MS" pitchFamily="66" charset="0"/>
            </a:endParaRPr>
          </a:p>
          <a:p>
            <a:pPr indent="642938" algn="ctr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0000"/>
            <a:ext cx="7591425" cy="4724400"/>
          </a:xfrm>
          <a:prstGeom prst="rect">
            <a:avLst/>
          </a:prstGeom>
          <a:effectLst>
            <a:glow rad="8382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40000"/>
            <a:ext cx="7283550" cy="4835552"/>
          </a:xfrm>
          <a:prstGeom prst="rect">
            <a:avLst/>
          </a:prstGeom>
          <a:effectLst>
            <a:glow rad="1041400">
              <a:srgbClr val="60E840">
                <a:alpha val="40000"/>
              </a:srgbClr>
            </a:glo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252000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 образование и бизнес </a:t>
            </a:r>
            <a:r>
              <a:rPr lang="en-US" b="1" i="1" dirty="0">
                <a:solidFill>
                  <a:srgbClr val="FFAA01"/>
                </a:solidFill>
                <a:latin typeface="Comic Sans MS" pitchFamily="66" charset="0"/>
              </a:rPr>
              <a:t>on-line</a:t>
            </a:r>
            <a:endParaRPr lang="ru-RU" b="1" i="1" dirty="0">
              <a:solidFill>
                <a:srgbClr val="FFAA01"/>
              </a:solidFill>
              <a:latin typeface="Comic Sans MS" pitchFamily="66" charset="0"/>
            </a:endParaRPr>
          </a:p>
          <a:p>
            <a:pPr indent="642938" algn="ctr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992813"/>
            <a:ext cx="7523162" cy="865187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9933FF"/>
                </a:solidFill>
                <a:latin typeface="Comic Sans MS" pitchFamily="66" charset="0"/>
              </a:rPr>
              <a:t>Спасибо за внимание!!! </a:t>
            </a:r>
            <a:r>
              <a:rPr lang="ru-RU" b="1" i="1" u="sng" smtClean="0">
                <a:solidFill>
                  <a:srgbClr val="9933FF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ru-RU" b="1" i="1" u="sng" smtClean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48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Течение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разработки и исследования моделей на компьютере.</dc:title>
  <dc:creator>т</dc:creator>
  <cp:lastModifiedBy>Галина</cp:lastModifiedBy>
  <cp:revision>104</cp:revision>
  <dcterms:created xsi:type="dcterms:W3CDTF">2012-01-28T13:24:03Z</dcterms:created>
  <dcterms:modified xsi:type="dcterms:W3CDTF">2014-11-02T17:02:13Z</dcterms:modified>
</cp:coreProperties>
</file>