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DBCC97-315B-4A90-A93B-19F1DC970705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850158-192E-414C-A298-F01143F491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прямоугольных треугольников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Урок 2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Как называются стороны в прямоугольном треугольнике?</a:t>
            </a:r>
          </a:p>
          <a:p>
            <a:r>
              <a:rPr lang="ru-RU" sz="3200" dirty="0" smtClean="0"/>
              <a:t>Чему равна сумма острых углов прямоугольного треугольника?</a:t>
            </a:r>
          </a:p>
          <a:p>
            <a:r>
              <a:rPr lang="ru-RU" sz="3200" dirty="0" smtClean="0"/>
              <a:t>Чему равен катет прямоугольного треугольника, лежащий против угла в 30</a:t>
            </a:r>
            <a:r>
              <a:rPr lang="ru-RU" sz="3200" dirty="0" smtClean="0">
                <a:latin typeface="Calibri"/>
              </a:rPr>
              <a:t>⁰?</a:t>
            </a:r>
          </a:p>
          <a:p>
            <a:r>
              <a:rPr lang="ru-RU" sz="3200" dirty="0" smtClean="0">
                <a:latin typeface="Calibri"/>
              </a:rPr>
              <a:t>Сформулируйте обратное утверждение.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готовых чертежах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475656" y="2132856"/>
            <a:ext cx="1512168" cy="2304256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03648" y="234888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37</a:t>
            </a:r>
            <a:r>
              <a:rPr lang="ru-RU" dirty="0" smtClean="0">
                <a:latin typeface="Calibri"/>
              </a:rPr>
              <a:t>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414908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5292080" y="2060848"/>
            <a:ext cx="1800200" cy="2376264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endCxn id="7" idx="3"/>
          </p:cNvCxnSpPr>
          <p:nvPr/>
        </p:nvCxnSpPr>
        <p:spPr>
          <a:xfrm>
            <a:off x="5292080" y="2060848"/>
            <a:ext cx="90010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92280" y="42210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42210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84168" y="443711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24128" y="414908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70</a:t>
            </a:r>
            <a:r>
              <a:rPr lang="ru-RU" dirty="0" smtClean="0">
                <a:latin typeface="Calibri"/>
              </a:rPr>
              <a:t>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5085184"/>
            <a:ext cx="2385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ВН - биссектриса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16016" y="1772816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готовых чертежах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3.                                                     4.  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899592" y="2636912"/>
            <a:ext cx="1944216" cy="2808312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83768" y="479715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30</a:t>
            </a:r>
            <a:r>
              <a:rPr lang="ru-RU" b="1" dirty="0" smtClean="0">
                <a:latin typeface="Calibri"/>
              </a:rPr>
              <a:t>⁰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37890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15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227687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8" name="Прямоугольный треугольник 7"/>
          <p:cNvSpPr/>
          <p:nvPr/>
        </p:nvSpPr>
        <p:spPr>
          <a:xfrm rot="4913667">
            <a:off x="5645695" y="2527055"/>
            <a:ext cx="1885055" cy="259597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88024" y="3717032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4.2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3717032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8.4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436510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08304" y="270892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?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Выполнить № 259, № 260</a:t>
            </a:r>
            <a:endParaRPr lang="ru-RU" dirty="0"/>
          </a:p>
        </p:txBody>
      </p:sp>
      <p:pic>
        <p:nvPicPr>
          <p:cNvPr id="1027" name="Picture 3" descr="C:\Users\Ирина\Desktop\картинки (2)\9641976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140968"/>
            <a:ext cx="223224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Свойство медианы прямоугольного треугольника, проведенной из вершины прямого угла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прямоугольном треугольнике медиана, проведенная из вершины прямого, угла равна половине гипотенузы.</a:t>
            </a:r>
          </a:p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3131840" y="3212976"/>
            <a:ext cx="2664296" cy="2664296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  <a:endCxn id="4" idx="5"/>
          </p:cNvCxnSpPr>
          <p:nvPr/>
        </p:nvCxnSpPr>
        <p:spPr>
          <a:xfrm flipV="1">
            <a:off x="3131840" y="4545124"/>
            <a:ext cx="1332148" cy="13321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923928" y="3933056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932040" y="5013176"/>
            <a:ext cx="216024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07904" y="5013176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 прямоугольного треугольника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Если медиана прямоугольного треугольника равна половине стороны, к которой она проведена, то этот треугольник прямоугольный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Гипотенуза прямоугольного треугольника в четыре раза больше проведенной к ней высоты. Найдите углы треугольника.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436096" y="2852936"/>
            <a:ext cx="2880320" cy="223224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72400" y="50131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49411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27089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5" idx="5"/>
          </p:cNvCxnSpPr>
          <p:nvPr/>
        </p:nvCxnSpPr>
        <p:spPr>
          <a:xfrm flipV="1">
            <a:off x="5436096" y="3969060"/>
            <a:ext cx="1440160" cy="1116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04248" y="364502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5436096" y="3645024"/>
            <a:ext cx="1008112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00192" y="32849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Выучить свойства</a:t>
            </a:r>
          </a:p>
          <a:p>
            <a:r>
              <a:rPr lang="ru-RU" dirty="0" smtClean="0"/>
              <a:t>Выполнить задачи: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Найдите углы прямоугольного треугольника, если угол между биссектрисой и высотой, проведенной из вершины прямого угла, равен 15</a:t>
            </a:r>
            <a:r>
              <a:rPr lang="ru-RU" dirty="0" smtClean="0">
                <a:latin typeface="Calibri"/>
              </a:rPr>
              <a:t>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/>
              </a:rPr>
              <a:t>В равнобедренном треугольнике один из углов равен 120⁰, а основание равно 4 см.Найдите высоту, проведенную к боковой стороне.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203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Свойства прямоугольных треугольников</vt:lpstr>
      <vt:lpstr>Устная работа</vt:lpstr>
      <vt:lpstr>Задачи на готовых чертежах</vt:lpstr>
      <vt:lpstr>Задачи на готовых чертежах</vt:lpstr>
      <vt:lpstr>Решение задач</vt:lpstr>
      <vt:lpstr>Свойство медианы прямоугольного треугольника, проведенной из вершины прямого угла</vt:lpstr>
      <vt:lpstr>Признак прямоугольного треугольника</vt:lpstr>
      <vt:lpstr>Решение задач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прямоугольных треугольников</dc:title>
  <dc:creator>Ирина</dc:creator>
  <cp:lastModifiedBy>Ирина</cp:lastModifiedBy>
  <cp:revision>4</cp:revision>
  <dcterms:created xsi:type="dcterms:W3CDTF">2014-04-03T13:34:02Z</dcterms:created>
  <dcterms:modified xsi:type="dcterms:W3CDTF">2014-04-03T14:14:03Z</dcterms:modified>
</cp:coreProperties>
</file>