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FDBCC97-315B-4A90-A93B-19F1DC970705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850158-192E-414C-A298-F01143F4916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CC97-315B-4A90-A93B-19F1DC970705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50158-192E-414C-A298-F01143F491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FDBCC97-315B-4A90-A93B-19F1DC970705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3850158-192E-414C-A298-F01143F4916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CC97-315B-4A90-A93B-19F1DC970705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850158-192E-414C-A298-F01143F4916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CC97-315B-4A90-A93B-19F1DC970705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3850158-192E-414C-A298-F01143F4916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FDBCC97-315B-4A90-A93B-19F1DC970705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3850158-192E-414C-A298-F01143F49163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FDBCC97-315B-4A90-A93B-19F1DC970705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3850158-192E-414C-A298-F01143F4916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CC97-315B-4A90-A93B-19F1DC970705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850158-192E-414C-A298-F01143F491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CC97-315B-4A90-A93B-19F1DC970705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850158-192E-414C-A298-F01143F491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CC97-315B-4A90-A93B-19F1DC970705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850158-192E-414C-A298-F01143F49163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FDBCC97-315B-4A90-A93B-19F1DC970705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3850158-192E-414C-A298-F01143F4916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FDBCC97-315B-4A90-A93B-19F1DC970705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850158-192E-414C-A298-F01143F4916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Свойства прямоугольных треугольников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Урок 2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Устная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3200" dirty="0" smtClean="0"/>
              <a:t>Как называются стороны в прямоугольном треугольнике?</a:t>
            </a:r>
          </a:p>
          <a:p>
            <a:r>
              <a:rPr lang="ru-RU" sz="3200" dirty="0" smtClean="0"/>
              <a:t>Чему равна сумма острых углов прямоугольного треугольника?</a:t>
            </a:r>
          </a:p>
          <a:p>
            <a:r>
              <a:rPr lang="ru-RU" sz="3200" dirty="0" smtClean="0"/>
              <a:t>Чему равен катет прямоугольного треугольника, лежащий против угла в 30</a:t>
            </a:r>
            <a:r>
              <a:rPr lang="ru-RU" sz="3200" dirty="0" smtClean="0">
                <a:latin typeface="Calibri"/>
              </a:rPr>
              <a:t>⁰?</a:t>
            </a:r>
          </a:p>
          <a:p>
            <a:r>
              <a:rPr lang="ru-RU" sz="3200" dirty="0" smtClean="0">
                <a:latin typeface="Calibri"/>
              </a:rPr>
              <a:t>Сформулируйте обратное утверждение.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на готовых чертежах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1.</a:t>
            </a:r>
            <a:endParaRPr lang="ru-RU" dirty="0"/>
          </a:p>
        </p:txBody>
      </p:sp>
      <p:sp>
        <p:nvSpPr>
          <p:cNvPr id="4" name="Прямоугольный треугольник 3"/>
          <p:cNvSpPr/>
          <p:nvPr/>
        </p:nvSpPr>
        <p:spPr>
          <a:xfrm>
            <a:off x="1475656" y="2132856"/>
            <a:ext cx="1512168" cy="2304256"/>
          </a:xfrm>
          <a:prstGeom prst="rtTriangl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403648" y="2348880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37</a:t>
            </a:r>
            <a:r>
              <a:rPr lang="ru-RU" dirty="0" smtClean="0">
                <a:latin typeface="Calibri"/>
              </a:rPr>
              <a:t>⁰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555776" y="4149080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7" name="Прямоугольный треугольник 6"/>
          <p:cNvSpPr/>
          <p:nvPr/>
        </p:nvSpPr>
        <p:spPr>
          <a:xfrm>
            <a:off x="5292080" y="2060848"/>
            <a:ext cx="1800200" cy="2376264"/>
          </a:xfrm>
          <a:prstGeom prst="rtTriangl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>
            <a:endCxn id="7" idx="3"/>
          </p:cNvCxnSpPr>
          <p:nvPr/>
        </p:nvCxnSpPr>
        <p:spPr>
          <a:xfrm>
            <a:off x="5292080" y="2060848"/>
            <a:ext cx="900100" cy="237626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092280" y="422108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148064" y="177281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5076056" y="422108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6084168" y="4437112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724128" y="4149080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70</a:t>
            </a:r>
            <a:r>
              <a:rPr lang="ru-RU" dirty="0" smtClean="0">
                <a:latin typeface="Calibri"/>
              </a:rPr>
              <a:t>⁰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6732240" y="414908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5364088" y="5085184"/>
            <a:ext cx="23855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ВН - биссектриса</a:t>
            </a:r>
            <a:endParaRPr lang="ru-RU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4716016" y="1772816"/>
            <a:ext cx="421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2.</a:t>
            </a:r>
            <a:endParaRPr lang="ru-RU" sz="2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на готовых чертежах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3.                                                     4.  </a:t>
            </a:r>
            <a:endParaRPr lang="ru-RU" dirty="0"/>
          </a:p>
        </p:txBody>
      </p:sp>
      <p:sp>
        <p:nvSpPr>
          <p:cNvPr id="4" name="Прямоугольный треугольник 3"/>
          <p:cNvSpPr/>
          <p:nvPr/>
        </p:nvSpPr>
        <p:spPr>
          <a:xfrm rot="10800000">
            <a:off x="899592" y="2636912"/>
            <a:ext cx="1944216" cy="2808312"/>
          </a:xfrm>
          <a:prstGeom prst="rt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483768" y="4797152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30</a:t>
            </a:r>
            <a:r>
              <a:rPr lang="ru-RU" b="1" dirty="0" smtClean="0">
                <a:latin typeface="Calibri"/>
              </a:rPr>
              <a:t>⁰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331640" y="37890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15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907704" y="2276872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?</a:t>
            </a:r>
            <a:endParaRPr lang="ru-RU" b="1" dirty="0"/>
          </a:p>
        </p:txBody>
      </p:sp>
      <p:sp>
        <p:nvSpPr>
          <p:cNvPr id="8" name="Прямоугольный треугольник 7"/>
          <p:cNvSpPr/>
          <p:nvPr/>
        </p:nvSpPr>
        <p:spPr>
          <a:xfrm rot="4913667">
            <a:off x="5645695" y="2527055"/>
            <a:ext cx="1885055" cy="2595977"/>
          </a:xfrm>
          <a:prstGeom prst="rt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788024" y="3717032"/>
            <a:ext cx="5132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4.2</a:t>
            </a:r>
            <a:endParaRPr lang="ru-RU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660232" y="3717032"/>
            <a:ext cx="5084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8.4</a:t>
            </a:r>
            <a:endParaRPr lang="ru-RU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436096" y="4365104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?</a:t>
            </a:r>
            <a:endParaRPr lang="ru-RU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308304" y="2708920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?</a:t>
            </a:r>
            <a:endParaRPr lang="ru-RU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 задач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Выполнить № 259, № 260</a:t>
            </a:r>
            <a:endParaRPr lang="ru-RU" dirty="0"/>
          </a:p>
        </p:txBody>
      </p:sp>
      <p:pic>
        <p:nvPicPr>
          <p:cNvPr id="1027" name="Picture 3" descr="C:\Users\Ирина\Desktop\картинки (2)\96419766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3140968"/>
            <a:ext cx="2232248" cy="2232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Свойство медианы прямоугольного треугольника, проведенной из вершины прямого угла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 прямоугольном треугольнике медиана, проведенная из вершины прямого, угла равна половине гипотенузы.</a:t>
            </a:r>
          </a:p>
          <a:p>
            <a:endParaRPr lang="ru-RU" dirty="0"/>
          </a:p>
        </p:txBody>
      </p:sp>
      <p:sp>
        <p:nvSpPr>
          <p:cNvPr id="4" name="Прямоугольный треугольник 3"/>
          <p:cNvSpPr/>
          <p:nvPr/>
        </p:nvSpPr>
        <p:spPr>
          <a:xfrm>
            <a:off x="3131840" y="3212976"/>
            <a:ext cx="2664296" cy="2664296"/>
          </a:xfrm>
          <a:prstGeom prst="rtTriangl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2"/>
            <a:endCxn id="4" idx="5"/>
          </p:cNvCxnSpPr>
          <p:nvPr/>
        </p:nvCxnSpPr>
        <p:spPr>
          <a:xfrm flipV="1">
            <a:off x="3131840" y="4545124"/>
            <a:ext cx="1332148" cy="13321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3923928" y="3933056"/>
            <a:ext cx="144016" cy="14401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4932040" y="5013176"/>
            <a:ext cx="216024" cy="1440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707904" y="5013176"/>
            <a:ext cx="216024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Признак прямоугольного треугольника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Если медиана прямоугольного треугольника равна половине стороны, к которой она проведена, то этот треугольник прямоугольный</a:t>
            </a:r>
            <a:endParaRPr lang="ru-RU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 задач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Гипотенуза прямоугольного треугольника в четыре раза больше проведенной к ней высоты. Найдите углы треугольника.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рямоугольный треугольник 4"/>
          <p:cNvSpPr/>
          <p:nvPr/>
        </p:nvSpPr>
        <p:spPr>
          <a:xfrm>
            <a:off x="5436096" y="2852936"/>
            <a:ext cx="2880320" cy="223224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8172400" y="501317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220072" y="494116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148064" y="270892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cxnSp>
        <p:nvCxnSpPr>
          <p:cNvPr id="10" name="Прямая соединительная линия 9"/>
          <p:cNvCxnSpPr>
            <a:endCxn id="5" idx="5"/>
          </p:cNvCxnSpPr>
          <p:nvPr/>
        </p:nvCxnSpPr>
        <p:spPr>
          <a:xfrm flipV="1">
            <a:off x="5436096" y="3969060"/>
            <a:ext cx="1440160" cy="11161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804248" y="3645024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V="1">
            <a:off x="5436096" y="3645024"/>
            <a:ext cx="1008112" cy="144016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300192" y="3284984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Выучить свойства</a:t>
            </a:r>
          </a:p>
          <a:p>
            <a:r>
              <a:rPr lang="ru-RU" dirty="0" smtClean="0"/>
              <a:t>Выполнить задачи: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Найдите углы прямоугольного треугольника, если угол между биссектрисой и высотой, проведенной из вершины прямого угла, равен 15</a:t>
            </a:r>
            <a:r>
              <a:rPr lang="ru-RU" dirty="0" smtClean="0">
                <a:latin typeface="Calibri"/>
              </a:rPr>
              <a:t>⁰.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Calibri"/>
              </a:rPr>
              <a:t>В равнобедренном треугольнике один из углов равен 120⁰, а основание равно 4 см.Найдите высоту, проведенную к боковой стороне.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40</TotalTime>
  <Words>203</Words>
  <Application>Microsoft Office PowerPoint</Application>
  <PresentationFormat>Экран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Обычная</vt:lpstr>
      <vt:lpstr>Свойства прямоугольных треугольников</vt:lpstr>
      <vt:lpstr>Устная работа</vt:lpstr>
      <vt:lpstr>Задачи на готовых чертежах</vt:lpstr>
      <vt:lpstr>Задачи на готовых чертежах</vt:lpstr>
      <vt:lpstr>Решение задач</vt:lpstr>
      <vt:lpstr>Свойство медианы прямоугольного треугольника, проведенной из вершины прямого угла</vt:lpstr>
      <vt:lpstr>Признак прямоугольного треугольника</vt:lpstr>
      <vt:lpstr>Решение задач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Свойства прямоугольных треугольников</dc:title>
  <dc:creator>Ирина</dc:creator>
  <cp:lastModifiedBy>Ирина</cp:lastModifiedBy>
  <cp:revision>4</cp:revision>
  <dcterms:created xsi:type="dcterms:W3CDTF">2014-04-03T13:34:02Z</dcterms:created>
  <dcterms:modified xsi:type="dcterms:W3CDTF">2014-04-03T14:14:03Z</dcterms:modified>
</cp:coreProperties>
</file>