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77413D-FACD-4517-B13F-07C00C50E5B5}" type="doc">
      <dgm:prSet loTypeId="urn:microsoft.com/office/officeart/2005/8/layout/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0F79334-5B72-43A3-ADAE-D31970443699}">
      <dgm:prSet phldrT="[Текст]" custT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Земледелие и скотоводство</a:t>
          </a:r>
          <a:endParaRPr lang="ru-RU" sz="24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1F8D9A80-F2E3-4E23-9B99-36C0E01D5209}" type="parTrans" cxnId="{6147909A-3783-4CEA-9735-EF518EF0FE1B}">
      <dgm:prSet/>
      <dgm:spPr/>
      <dgm:t>
        <a:bodyPr/>
        <a:lstStyle/>
        <a:p>
          <a:endParaRPr lang="ru-RU"/>
        </a:p>
      </dgm:t>
    </dgm:pt>
    <dgm:pt modelId="{E3777957-39EF-48BB-93C4-FB8975343285}" type="sibTrans" cxnId="{6147909A-3783-4CEA-9735-EF518EF0FE1B}">
      <dgm:prSet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ru-RU"/>
        </a:p>
      </dgm:t>
    </dgm:pt>
    <dgm:pt modelId="{BE9D32F7-4264-4408-B915-1300B2DDE822}">
      <dgm:prSet phldrT="[Текст]" custT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получение продуктов питания зависело  от самого человека</a:t>
          </a:r>
          <a:endParaRPr lang="ru-RU" sz="20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6CA3019B-2FFA-42AA-9AFF-DFE3B182A580}" type="parTrans" cxnId="{90700760-961A-46B5-A291-96C5DCA0058A}">
      <dgm:prSet/>
      <dgm:spPr/>
      <dgm:t>
        <a:bodyPr/>
        <a:lstStyle/>
        <a:p>
          <a:endParaRPr lang="ru-RU"/>
        </a:p>
      </dgm:t>
    </dgm:pt>
    <dgm:pt modelId="{BB682DF6-12DB-4740-8379-CC5AD838B0E9}" type="sibTrans" cxnId="{90700760-961A-46B5-A291-96C5DCA0058A}">
      <dgm:prSet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ru-RU"/>
        </a:p>
      </dgm:t>
    </dgm:pt>
    <dgm:pt modelId="{9CF0235D-4855-4B73-B728-5DAA726C59E6}">
      <dgm:prSet phldrT="[Текст]" custT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человек совершенствует свои умения в этих занятиях</a:t>
          </a:r>
          <a:endParaRPr lang="ru-RU" sz="20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DE645DD4-D4C1-43E3-B0C9-171994A1D7D1}" type="parTrans" cxnId="{09AC7089-5173-46A3-8709-0747B7D13BC6}">
      <dgm:prSet/>
      <dgm:spPr/>
      <dgm:t>
        <a:bodyPr/>
        <a:lstStyle/>
        <a:p>
          <a:endParaRPr lang="ru-RU"/>
        </a:p>
      </dgm:t>
    </dgm:pt>
    <dgm:pt modelId="{AF56B414-F559-4136-ACBA-BE73A7BB60E5}" type="sibTrans" cxnId="{09AC7089-5173-46A3-8709-0747B7D13BC6}">
      <dgm:prSet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ru-RU"/>
        </a:p>
      </dgm:t>
    </dgm:pt>
    <dgm:pt modelId="{DDE9A1CA-EC8C-48CC-8951-C424522652D8}">
      <dgm:prSet phldrT="[Текст]" custT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появляются мастера</a:t>
          </a:r>
          <a:endParaRPr lang="ru-RU" sz="20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1C1A6EB8-C486-4570-A725-18DFD11A77A4}" type="parTrans" cxnId="{BA173A19-E540-4C1D-B2B4-B973B87EB8C5}">
      <dgm:prSet/>
      <dgm:spPr/>
      <dgm:t>
        <a:bodyPr/>
        <a:lstStyle/>
        <a:p>
          <a:endParaRPr lang="ru-RU"/>
        </a:p>
      </dgm:t>
    </dgm:pt>
    <dgm:pt modelId="{822760B3-1E26-4D63-BC91-BC7D5E15C6AC}" type="sibTrans" cxnId="{BA173A19-E540-4C1D-B2B4-B973B87EB8C5}">
      <dgm:prSet/>
      <dgm:spPr>
        <a:solidFill>
          <a:schemeClr val="accent2">
            <a:lumMod val="75000"/>
          </a:schemeClr>
        </a:solidFill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ru-RU"/>
        </a:p>
      </dgm:t>
    </dgm:pt>
    <dgm:pt modelId="{AE610CC2-1654-4F84-B49B-8BEF58ECF814}">
      <dgm:prSet phldrT="[Текст]" custT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ремесленники - ремесло</a:t>
          </a:r>
          <a:endParaRPr lang="ru-RU" sz="20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FF6AE3A5-09A8-463A-8C16-CF1332CDF196}" type="parTrans" cxnId="{280DE876-A887-41C7-83FE-0A11B3FDF148}">
      <dgm:prSet/>
      <dgm:spPr/>
      <dgm:t>
        <a:bodyPr/>
        <a:lstStyle/>
        <a:p>
          <a:endParaRPr lang="ru-RU"/>
        </a:p>
      </dgm:t>
    </dgm:pt>
    <dgm:pt modelId="{080DCD65-9883-41C7-9A15-C3BD5D38D1B5}" type="sibTrans" cxnId="{280DE876-A887-41C7-83FE-0A11B3FDF148}">
      <dgm:prSet/>
      <dgm:spPr/>
      <dgm:t>
        <a:bodyPr/>
        <a:lstStyle/>
        <a:p>
          <a:endParaRPr lang="ru-RU"/>
        </a:p>
      </dgm:t>
    </dgm:pt>
    <dgm:pt modelId="{6C40C412-4088-468E-AAF2-E73ECFD88C33}" type="pres">
      <dgm:prSet presAssocID="{D877413D-FACD-4517-B13F-07C00C50E5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2A5811-429B-45CF-8956-6D7CFB218F04}" type="pres">
      <dgm:prSet presAssocID="{C0F79334-5B72-43A3-ADAE-D31970443699}" presName="node" presStyleLbl="node1" presStyleIdx="0" presStyleCnt="5" custScaleX="142213" custScaleY="150046" custLinFactNeighborX="-75244" custLinFactNeighborY="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BF04B-62E5-48ED-B321-301714872EDF}" type="pres">
      <dgm:prSet presAssocID="{E3777957-39EF-48BB-93C4-FB8975343285}" presName="sibTrans" presStyleLbl="sibTrans2D1" presStyleIdx="0" presStyleCnt="4" custLinFactNeighborX="714" custLinFactNeighborY="-6512"/>
      <dgm:spPr/>
      <dgm:t>
        <a:bodyPr/>
        <a:lstStyle/>
        <a:p>
          <a:endParaRPr lang="ru-RU"/>
        </a:p>
      </dgm:t>
    </dgm:pt>
    <dgm:pt modelId="{CA1B78C0-A644-4DB9-B6A4-F23931AE1B2F}" type="pres">
      <dgm:prSet presAssocID="{E3777957-39EF-48BB-93C4-FB8975343285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1B77BB74-3ED4-4D0F-AE00-3CFA0301434E}" type="pres">
      <dgm:prSet presAssocID="{BE9D32F7-4264-4408-B915-1300B2DDE822}" presName="node" presStyleLbl="node1" presStyleIdx="1" presStyleCnt="5" custScaleX="157468" custScaleY="155142" custLinFactNeighborX="31" custLinFactNeighborY="-3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3F59B-53E4-4B7E-852A-C6024FD0B5E5}" type="pres">
      <dgm:prSet presAssocID="{BB682DF6-12DB-4740-8379-CC5AD838B0E9}" presName="sibTrans" presStyleLbl="sibTrans2D1" presStyleIdx="1" presStyleCnt="4" custAng="179358" custScaleY="94549" custLinFactNeighborX="1569" custLinFactNeighborY="-18319"/>
      <dgm:spPr/>
      <dgm:t>
        <a:bodyPr/>
        <a:lstStyle/>
        <a:p>
          <a:endParaRPr lang="ru-RU"/>
        </a:p>
      </dgm:t>
    </dgm:pt>
    <dgm:pt modelId="{283C6490-8CD7-4220-B538-AB541C7A4441}" type="pres">
      <dgm:prSet presAssocID="{BB682DF6-12DB-4740-8379-CC5AD838B0E9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2E36BC43-3655-4956-9A44-AF0BAF92C3DE}" type="pres">
      <dgm:prSet presAssocID="{9CF0235D-4855-4B73-B728-5DAA726C59E6}" presName="node" presStyleLbl="node1" presStyleIdx="2" presStyleCnt="5" custScaleX="143915" custScaleY="151129" custLinFactNeighborX="3999" custLinFactNeighborY="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5758B-FF68-4483-8414-5E515C24026F}" type="pres">
      <dgm:prSet presAssocID="{AF56B414-F559-4136-ACBA-BE73A7BB60E5}" presName="sibTrans" presStyleLbl="sibTrans2D1" presStyleIdx="2" presStyleCnt="4" custLinFactNeighborX="-9527" custLinFactNeighborY="-14792"/>
      <dgm:spPr/>
      <dgm:t>
        <a:bodyPr/>
        <a:lstStyle/>
        <a:p>
          <a:endParaRPr lang="ru-RU"/>
        </a:p>
      </dgm:t>
    </dgm:pt>
    <dgm:pt modelId="{C937DD08-D309-459F-A96C-09312FEF2D0C}" type="pres">
      <dgm:prSet presAssocID="{AF56B414-F559-4136-ACBA-BE73A7BB60E5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C3208E66-4C12-48A1-AEAD-BD61749BDE6F}" type="pres">
      <dgm:prSet presAssocID="{DDE9A1CA-EC8C-48CC-8951-C424522652D8}" presName="node" presStyleLbl="node1" presStyleIdx="3" presStyleCnt="5" custScaleX="140849" custScaleY="143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490D08-5554-452D-BF8D-8305F48ADF62}" type="pres">
      <dgm:prSet presAssocID="{822760B3-1E26-4D63-BC91-BC7D5E15C6AC}" presName="sibTrans" presStyleLbl="sibTrans2D1" presStyleIdx="3" presStyleCnt="4"/>
      <dgm:spPr/>
      <dgm:t>
        <a:bodyPr/>
        <a:lstStyle/>
        <a:p>
          <a:endParaRPr lang="ru-RU"/>
        </a:p>
      </dgm:t>
    </dgm:pt>
    <dgm:pt modelId="{390CE374-8ED9-4563-BA31-569E23B505C3}" type="pres">
      <dgm:prSet presAssocID="{822760B3-1E26-4D63-BC91-BC7D5E15C6AC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935F79F3-D945-4155-856A-FBC25D438B35}" type="pres">
      <dgm:prSet presAssocID="{AE610CC2-1654-4F84-B49B-8BEF58ECF814}" presName="node" presStyleLbl="node1" presStyleIdx="4" presStyleCnt="5" custScaleX="122213" custScaleY="145138" custLinFactNeighborX="8824" custLinFactNeighborY="2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037BD3-7980-45DA-B5ED-69F03B00FD31}" type="presOf" srcId="{BB682DF6-12DB-4740-8379-CC5AD838B0E9}" destId="{283C6490-8CD7-4220-B538-AB541C7A4441}" srcOrd="1" destOrd="0" presId="urn:microsoft.com/office/officeart/2005/8/layout/process5"/>
    <dgm:cxn modelId="{491314D3-6B95-4766-9F7F-2D5785CD9C12}" type="presOf" srcId="{E3777957-39EF-48BB-93C4-FB8975343285}" destId="{4E7BF04B-62E5-48ED-B321-301714872EDF}" srcOrd="0" destOrd="0" presId="urn:microsoft.com/office/officeart/2005/8/layout/process5"/>
    <dgm:cxn modelId="{39863900-EFC4-4C11-8CB8-47BF38BBC123}" type="presOf" srcId="{822760B3-1E26-4D63-BC91-BC7D5E15C6AC}" destId="{4C490D08-5554-452D-BF8D-8305F48ADF62}" srcOrd="0" destOrd="0" presId="urn:microsoft.com/office/officeart/2005/8/layout/process5"/>
    <dgm:cxn modelId="{29823184-A542-452F-9325-A5711ABEF24E}" type="presOf" srcId="{D877413D-FACD-4517-B13F-07C00C50E5B5}" destId="{6C40C412-4088-468E-AAF2-E73ECFD88C33}" srcOrd="0" destOrd="0" presId="urn:microsoft.com/office/officeart/2005/8/layout/process5"/>
    <dgm:cxn modelId="{09AC7089-5173-46A3-8709-0747B7D13BC6}" srcId="{D877413D-FACD-4517-B13F-07C00C50E5B5}" destId="{9CF0235D-4855-4B73-B728-5DAA726C59E6}" srcOrd="2" destOrd="0" parTransId="{DE645DD4-D4C1-43E3-B0C9-171994A1D7D1}" sibTransId="{AF56B414-F559-4136-ACBA-BE73A7BB60E5}"/>
    <dgm:cxn modelId="{6D032585-AEAE-4F3C-874D-4379BFA8172F}" type="presOf" srcId="{AF56B414-F559-4136-ACBA-BE73A7BB60E5}" destId="{C937DD08-D309-459F-A96C-09312FEF2D0C}" srcOrd="1" destOrd="0" presId="urn:microsoft.com/office/officeart/2005/8/layout/process5"/>
    <dgm:cxn modelId="{78625874-8340-4B1D-BFE9-B1FDDA8809B6}" type="presOf" srcId="{AE610CC2-1654-4F84-B49B-8BEF58ECF814}" destId="{935F79F3-D945-4155-856A-FBC25D438B35}" srcOrd="0" destOrd="0" presId="urn:microsoft.com/office/officeart/2005/8/layout/process5"/>
    <dgm:cxn modelId="{DB184280-B04D-4A07-BC66-8A373DF6757B}" type="presOf" srcId="{DDE9A1CA-EC8C-48CC-8951-C424522652D8}" destId="{C3208E66-4C12-48A1-AEAD-BD61749BDE6F}" srcOrd="0" destOrd="0" presId="urn:microsoft.com/office/officeart/2005/8/layout/process5"/>
    <dgm:cxn modelId="{BA173A19-E540-4C1D-B2B4-B973B87EB8C5}" srcId="{D877413D-FACD-4517-B13F-07C00C50E5B5}" destId="{DDE9A1CA-EC8C-48CC-8951-C424522652D8}" srcOrd="3" destOrd="0" parTransId="{1C1A6EB8-C486-4570-A725-18DFD11A77A4}" sibTransId="{822760B3-1E26-4D63-BC91-BC7D5E15C6AC}"/>
    <dgm:cxn modelId="{6147909A-3783-4CEA-9735-EF518EF0FE1B}" srcId="{D877413D-FACD-4517-B13F-07C00C50E5B5}" destId="{C0F79334-5B72-43A3-ADAE-D31970443699}" srcOrd="0" destOrd="0" parTransId="{1F8D9A80-F2E3-4E23-9B99-36C0E01D5209}" sibTransId="{E3777957-39EF-48BB-93C4-FB8975343285}"/>
    <dgm:cxn modelId="{F0A7D81B-DE12-4A62-B974-DC463CB25791}" type="presOf" srcId="{C0F79334-5B72-43A3-ADAE-D31970443699}" destId="{1D2A5811-429B-45CF-8956-6D7CFB218F04}" srcOrd="0" destOrd="0" presId="urn:microsoft.com/office/officeart/2005/8/layout/process5"/>
    <dgm:cxn modelId="{90700760-961A-46B5-A291-96C5DCA0058A}" srcId="{D877413D-FACD-4517-B13F-07C00C50E5B5}" destId="{BE9D32F7-4264-4408-B915-1300B2DDE822}" srcOrd="1" destOrd="0" parTransId="{6CA3019B-2FFA-42AA-9AFF-DFE3B182A580}" sibTransId="{BB682DF6-12DB-4740-8379-CC5AD838B0E9}"/>
    <dgm:cxn modelId="{7631C382-5358-4FF5-84DE-C5C28E22B845}" type="presOf" srcId="{E3777957-39EF-48BB-93C4-FB8975343285}" destId="{CA1B78C0-A644-4DB9-B6A4-F23931AE1B2F}" srcOrd="1" destOrd="0" presId="urn:microsoft.com/office/officeart/2005/8/layout/process5"/>
    <dgm:cxn modelId="{280DE876-A887-41C7-83FE-0A11B3FDF148}" srcId="{D877413D-FACD-4517-B13F-07C00C50E5B5}" destId="{AE610CC2-1654-4F84-B49B-8BEF58ECF814}" srcOrd="4" destOrd="0" parTransId="{FF6AE3A5-09A8-463A-8C16-CF1332CDF196}" sibTransId="{080DCD65-9883-41C7-9A15-C3BD5D38D1B5}"/>
    <dgm:cxn modelId="{78DE20A8-FB55-4E04-939A-49A1783487FD}" type="presOf" srcId="{BE9D32F7-4264-4408-B915-1300B2DDE822}" destId="{1B77BB74-3ED4-4D0F-AE00-3CFA0301434E}" srcOrd="0" destOrd="0" presId="urn:microsoft.com/office/officeart/2005/8/layout/process5"/>
    <dgm:cxn modelId="{6DAB05E8-C116-458C-AF56-D66A2CDE3837}" type="presOf" srcId="{BB682DF6-12DB-4740-8379-CC5AD838B0E9}" destId="{4993F59B-53E4-4B7E-852A-C6024FD0B5E5}" srcOrd="0" destOrd="0" presId="urn:microsoft.com/office/officeart/2005/8/layout/process5"/>
    <dgm:cxn modelId="{8A010D82-BCB0-4ED8-BB3B-42A509C3A13E}" type="presOf" srcId="{AF56B414-F559-4136-ACBA-BE73A7BB60E5}" destId="{6915758B-FF68-4483-8414-5E515C24026F}" srcOrd="0" destOrd="0" presId="urn:microsoft.com/office/officeart/2005/8/layout/process5"/>
    <dgm:cxn modelId="{004C60E1-C904-4506-B27F-AD9A0BDD936F}" type="presOf" srcId="{822760B3-1E26-4D63-BC91-BC7D5E15C6AC}" destId="{390CE374-8ED9-4563-BA31-569E23B505C3}" srcOrd="1" destOrd="0" presId="urn:microsoft.com/office/officeart/2005/8/layout/process5"/>
    <dgm:cxn modelId="{61FAEAF3-7289-4482-88AD-C9C6F8439A68}" type="presOf" srcId="{9CF0235D-4855-4B73-B728-5DAA726C59E6}" destId="{2E36BC43-3655-4956-9A44-AF0BAF92C3DE}" srcOrd="0" destOrd="0" presId="urn:microsoft.com/office/officeart/2005/8/layout/process5"/>
    <dgm:cxn modelId="{AF4006E3-A221-428F-BD17-A1FE971E614B}" type="presParOf" srcId="{6C40C412-4088-468E-AAF2-E73ECFD88C33}" destId="{1D2A5811-429B-45CF-8956-6D7CFB218F04}" srcOrd="0" destOrd="0" presId="urn:microsoft.com/office/officeart/2005/8/layout/process5"/>
    <dgm:cxn modelId="{700CD02B-F523-4C28-A9DB-B24EE3B433D4}" type="presParOf" srcId="{6C40C412-4088-468E-AAF2-E73ECFD88C33}" destId="{4E7BF04B-62E5-48ED-B321-301714872EDF}" srcOrd="1" destOrd="0" presId="urn:microsoft.com/office/officeart/2005/8/layout/process5"/>
    <dgm:cxn modelId="{1B093142-15C9-4C17-AFB6-8227DFB8A3CE}" type="presParOf" srcId="{4E7BF04B-62E5-48ED-B321-301714872EDF}" destId="{CA1B78C0-A644-4DB9-B6A4-F23931AE1B2F}" srcOrd="0" destOrd="0" presId="urn:microsoft.com/office/officeart/2005/8/layout/process5"/>
    <dgm:cxn modelId="{5F763694-F57F-4959-A265-2249ADAA833F}" type="presParOf" srcId="{6C40C412-4088-468E-AAF2-E73ECFD88C33}" destId="{1B77BB74-3ED4-4D0F-AE00-3CFA0301434E}" srcOrd="2" destOrd="0" presId="urn:microsoft.com/office/officeart/2005/8/layout/process5"/>
    <dgm:cxn modelId="{A3CBE1EA-4FFF-4B9A-83A1-DFC4D5A2F749}" type="presParOf" srcId="{6C40C412-4088-468E-AAF2-E73ECFD88C33}" destId="{4993F59B-53E4-4B7E-852A-C6024FD0B5E5}" srcOrd="3" destOrd="0" presId="urn:microsoft.com/office/officeart/2005/8/layout/process5"/>
    <dgm:cxn modelId="{280F3D59-B7CC-4EC5-B1BF-3E40284CB363}" type="presParOf" srcId="{4993F59B-53E4-4B7E-852A-C6024FD0B5E5}" destId="{283C6490-8CD7-4220-B538-AB541C7A4441}" srcOrd="0" destOrd="0" presId="urn:microsoft.com/office/officeart/2005/8/layout/process5"/>
    <dgm:cxn modelId="{527B9A04-CA88-4506-AFD6-6836946EA2C8}" type="presParOf" srcId="{6C40C412-4088-468E-AAF2-E73ECFD88C33}" destId="{2E36BC43-3655-4956-9A44-AF0BAF92C3DE}" srcOrd="4" destOrd="0" presId="urn:microsoft.com/office/officeart/2005/8/layout/process5"/>
    <dgm:cxn modelId="{39740B4F-E9AD-4CB7-83B6-8D54012015BE}" type="presParOf" srcId="{6C40C412-4088-468E-AAF2-E73ECFD88C33}" destId="{6915758B-FF68-4483-8414-5E515C24026F}" srcOrd="5" destOrd="0" presId="urn:microsoft.com/office/officeart/2005/8/layout/process5"/>
    <dgm:cxn modelId="{2B16894A-E238-4E6E-AEBB-D607DB7D27AE}" type="presParOf" srcId="{6915758B-FF68-4483-8414-5E515C24026F}" destId="{C937DD08-D309-459F-A96C-09312FEF2D0C}" srcOrd="0" destOrd="0" presId="urn:microsoft.com/office/officeart/2005/8/layout/process5"/>
    <dgm:cxn modelId="{1F659AD1-C63A-4797-BDC9-6A6FFEC78F02}" type="presParOf" srcId="{6C40C412-4088-468E-AAF2-E73ECFD88C33}" destId="{C3208E66-4C12-48A1-AEAD-BD61749BDE6F}" srcOrd="6" destOrd="0" presId="urn:microsoft.com/office/officeart/2005/8/layout/process5"/>
    <dgm:cxn modelId="{91560AEF-8397-4D2B-879A-F5A38BFEE9D9}" type="presParOf" srcId="{6C40C412-4088-468E-AAF2-E73ECFD88C33}" destId="{4C490D08-5554-452D-BF8D-8305F48ADF62}" srcOrd="7" destOrd="0" presId="urn:microsoft.com/office/officeart/2005/8/layout/process5"/>
    <dgm:cxn modelId="{0A2C73BA-8640-467E-84FE-E3C03F24D019}" type="presParOf" srcId="{4C490D08-5554-452D-BF8D-8305F48ADF62}" destId="{390CE374-8ED9-4563-BA31-569E23B505C3}" srcOrd="0" destOrd="0" presId="urn:microsoft.com/office/officeart/2005/8/layout/process5"/>
    <dgm:cxn modelId="{8621FEC5-B76F-42B2-AAE1-C382A1089505}" type="presParOf" srcId="{6C40C412-4088-468E-AAF2-E73ECFD88C33}" destId="{935F79F3-D945-4155-856A-FBC25D438B35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94BCD-2521-4DD6-9A9B-5B211968AD05}" type="doc">
      <dgm:prSet loTypeId="urn:microsoft.com/office/officeart/2008/layout/AlternatingHexagons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5C216E5C-2C21-4E9E-B9EE-FB4A6D88C2B0}">
      <dgm:prSet phldrT="[Текст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>
            <a:lnSpc>
              <a:spcPct val="150000"/>
            </a:lnSpc>
          </a:pPr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появление плуга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596C81F-603A-4675-9BF9-8D8CA1588B4B}" type="parTrans" cxnId="{8F4A71B9-50C0-432A-9FAF-06757E27E28F}">
      <dgm:prSet/>
      <dgm:spPr/>
      <dgm:t>
        <a:bodyPr/>
        <a:lstStyle/>
        <a:p>
          <a:endParaRPr lang="ru-RU"/>
        </a:p>
      </dgm:t>
    </dgm:pt>
    <dgm:pt modelId="{9BB17D47-5C32-40EE-94DF-43FA1A4A3383}" type="sibTrans" cxnId="{8F4A71B9-50C0-432A-9FAF-06757E27E28F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>
            <a:lnSpc>
              <a:spcPct val="150000"/>
            </a:lnSpc>
          </a:pPr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развитие ремёсел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81C8C0B-30F3-4F0D-B9A9-40DA1E2929C8}">
      <dgm:prSet phldrT="[Текст]" custT="1"/>
      <dgm:spPr/>
      <dgm:t>
        <a:bodyPr/>
        <a:lstStyle/>
        <a:p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65E4A97B-91DB-4AAD-A918-44933A788BA7}" type="parTrans" cxnId="{A7836F09-9F10-4E70-A65E-A448A36D00E2}">
      <dgm:prSet/>
      <dgm:spPr/>
      <dgm:t>
        <a:bodyPr/>
        <a:lstStyle/>
        <a:p>
          <a:endParaRPr lang="ru-RU"/>
        </a:p>
      </dgm:t>
    </dgm:pt>
    <dgm:pt modelId="{FA241765-2410-4AF1-9B19-5C19EFFE2A0E}" type="sibTrans" cxnId="{A7836F09-9F10-4E70-A65E-A448A36D00E2}">
      <dgm:prSet/>
      <dgm:spPr/>
      <dgm:t>
        <a:bodyPr/>
        <a:lstStyle/>
        <a:p>
          <a:endParaRPr lang="ru-RU"/>
        </a:p>
      </dgm:t>
    </dgm:pt>
    <dgm:pt modelId="{C74FC198-864D-4831-9369-1E53E80ED866}">
      <dgm:prSet phldrT="[Текст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>
            <a:lnSpc>
              <a:spcPct val="150000"/>
            </a:lnSpc>
          </a:pPr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соседская община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DCEC6CF-6D96-409D-B15E-862BD20ECE47}" type="parTrans" cxnId="{AEEC95A0-E688-432D-A8AB-85AEE77FA6FE}">
      <dgm:prSet/>
      <dgm:spPr/>
      <dgm:t>
        <a:bodyPr/>
        <a:lstStyle/>
        <a:p>
          <a:endParaRPr lang="ru-RU"/>
        </a:p>
      </dgm:t>
    </dgm:pt>
    <dgm:pt modelId="{1AA10384-5314-432D-B507-1BDFB2B2A218}" type="sibTrans" cxnId="{AEEC95A0-E688-432D-A8AB-85AEE77FA6FE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появление</a:t>
          </a:r>
        </a:p>
        <a:p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неравенства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D29F120-E1EC-4A4E-B8F6-D6AB2D174640}">
      <dgm:prSet phldrT="[Текст]"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>
            <a:lnSpc>
              <a:spcPct val="100000"/>
            </a:lnSpc>
          </a:pPr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возникновение государства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970C179-C8F4-40B5-8095-368032D417B0}" type="parTrans" cxnId="{3EB6E3E6-BE29-486F-BB64-7A36F292FD03}">
      <dgm:prSet/>
      <dgm:spPr/>
      <dgm:t>
        <a:bodyPr/>
        <a:lstStyle/>
        <a:p>
          <a:endParaRPr lang="ru-RU"/>
        </a:p>
      </dgm:t>
    </dgm:pt>
    <dgm:pt modelId="{17240F6E-7413-4811-ABFF-CBA7BF94DC2F}" type="sibTrans" cxnId="{3EB6E3E6-BE29-486F-BB64-7A36F292FD03}">
      <dgm:prSet custT="1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>
            <a:lnSpc>
              <a:spcPct val="150000"/>
            </a:lnSpc>
          </a:pPr>
          <a:r>
            <a:rPr lang="ru-RU" sz="24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выделение знати</a:t>
          </a:r>
          <a:endParaRPr lang="ru-RU" sz="24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FB658B1-8921-4478-B551-D9ACB0B6D2C6}" type="pres">
      <dgm:prSet presAssocID="{B5194BCD-2521-4DD6-9A9B-5B211968AD0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3B6FAE7-A7E1-45D1-A7A2-8D9CEFA19AF7}" type="pres">
      <dgm:prSet presAssocID="{5C216E5C-2C21-4E9E-B9EE-FB4A6D88C2B0}" presName="composite" presStyleCnt="0"/>
      <dgm:spPr/>
      <dgm:t>
        <a:bodyPr/>
        <a:lstStyle/>
        <a:p>
          <a:endParaRPr lang="ru-RU"/>
        </a:p>
      </dgm:t>
    </dgm:pt>
    <dgm:pt modelId="{4241694F-2DCE-40A6-8190-CB1D5746B40D}" type="pres">
      <dgm:prSet presAssocID="{5C216E5C-2C21-4E9E-B9EE-FB4A6D88C2B0}" presName="Parent1" presStyleLbl="node1" presStyleIdx="0" presStyleCnt="6" custScaleX="181822" custScaleY="67402" custLinFactNeighborX="84397" custLinFactNeighborY="-1632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0F0BB1-EF7C-48CD-B148-B786F49AB548}" type="pres">
      <dgm:prSet presAssocID="{5C216E5C-2C21-4E9E-B9EE-FB4A6D88C2B0}" presName="Childtext1" presStyleLbl="revTx" presStyleIdx="0" presStyleCnt="3" custScaleX="128353" custScaleY="1313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65AA8-CD13-465A-9B89-BB6FA20E5647}" type="pres">
      <dgm:prSet presAssocID="{5C216E5C-2C21-4E9E-B9EE-FB4A6D88C2B0}" presName="BalanceSpacing" presStyleCnt="0"/>
      <dgm:spPr/>
      <dgm:t>
        <a:bodyPr/>
        <a:lstStyle/>
        <a:p>
          <a:endParaRPr lang="ru-RU"/>
        </a:p>
      </dgm:t>
    </dgm:pt>
    <dgm:pt modelId="{48E15DDE-2F2C-4E29-9D23-CC5AD53B8951}" type="pres">
      <dgm:prSet presAssocID="{5C216E5C-2C21-4E9E-B9EE-FB4A6D88C2B0}" presName="BalanceSpacing1" presStyleCnt="0"/>
      <dgm:spPr/>
      <dgm:t>
        <a:bodyPr/>
        <a:lstStyle/>
        <a:p>
          <a:endParaRPr lang="ru-RU"/>
        </a:p>
      </dgm:t>
    </dgm:pt>
    <dgm:pt modelId="{1214A306-70E5-44E7-A8F4-06E0BD12E69A}" type="pres">
      <dgm:prSet presAssocID="{9BB17D47-5C32-40EE-94DF-43FA1A4A3383}" presName="Accent1Text" presStyleLbl="node1" presStyleIdx="1" presStyleCnt="6" custScaleX="178005" custScaleY="67025" custLinFactNeighborX="-8181" custLinFactNeighborY="-17942"/>
      <dgm:spPr/>
      <dgm:t>
        <a:bodyPr/>
        <a:lstStyle/>
        <a:p>
          <a:endParaRPr lang="ru-RU"/>
        </a:p>
      </dgm:t>
    </dgm:pt>
    <dgm:pt modelId="{E48382BE-2623-468A-8A05-1BE0FD2AC32B}" type="pres">
      <dgm:prSet presAssocID="{9BB17D47-5C32-40EE-94DF-43FA1A4A3383}" presName="spaceBetweenRectangles" presStyleCnt="0"/>
      <dgm:spPr/>
      <dgm:t>
        <a:bodyPr/>
        <a:lstStyle/>
        <a:p>
          <a:endParaRPr lang="ru-RU"/>
        </a:p>
      </dgm:t>
    </dgm:pt>
    <dgm:pt modelId="{09DED796-EE51-4DEF-858F-B18B46A00512}" type="pres">
      <dgm:prSet presAssocID="{C74FC198-864D-4831-9369-1E53E80ED866}" presName="composite" presStyleCnt="0"/>
      <dgm:spPr/>
      <dgm:t>
        <a:bodyPr/>
        <a:lstStyle/>
        <a:p>
          <a:endParaRPr lang="ru-RU"/>
        </a:p>
      </dgm:t>
    </dgm:pt>
    <dgm:pt modelId="{90DE3B90-A247-4A4F-B5A5-2E8E8C97C762}" type="pres">
      <dgm:prSet presAssocID="{C74FC198-864D-4831-9369-1E53E80ED866}" presName="Parent1" presStyleLbl="node1" presStyleIdx="2" presStyleCnt="6" custScaleX="183774" custScaleY="74806" custLinFactNeighborX="-73103" custLinFactNeighborY="-174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BD88FA-D1BE-406B-8F6E-B9D51EA2CE0A}" type="pres">
      <dgm:prSet presAssocID="{C74FC198-864D-4831-9369-1E53E80ED866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AC8B4-93D6-43AB-8A19-AD86EE661958}" type="pres">
      <dgm:prSet presAssocID="{C74FC198-864D-4831-9369-1E53E80ED866}" presName="BalanceSpacing" presStyleCnt="0"/>
      <dgm:spPr/>
      <dgm:t>
        <a:bodyPr/>
        <a:lstStyle/>
        <a:p>
          <a:endParaRPr lang="ru-RU"/>
        </a:p>
      </dgm:t>
    </dgm:pt>
    <dgm:pt modelId="{63C23083-EB26-47C0-98C2-E7D7A3519C82}" type="pres">
      <dgm:prSet presAssocID="{C74FC198-864D-4831-9369-1E53E80ED866}" presName="BalanceSpacing1" presStyleCnt="0"/>
      <dgm:spPr/>
      <dgm:t>
        <a:bodyPr/>
        <a:lstStyle/>
        <a:p>
          <a:endParaRPr lang="ru-RU"/>
        </a:p>
      </dgm:t>
    </dgm:pt>
    <dgm:pt modelId="{ABFF65C8-9403-4F85-A490-42762B88B141}" type="pres">
      <dgm:prSet presAssocID="{1AA10384-5314-432D-B507-1BDFB2B2A218}" presName="Accent1Text" presStyleLbl="node1" presStyleIdx="3" presStyleCnt="6" custScaleX="171859" custScaleY="75724" custLinFactNeighborX="24514" custLinFactNeighborY="-10033"/>
      <dgm:spPr/>
      <dgm:t>
        <a:bodyPr/>
        <a:lstStyle/>
        <a:p>
          <a:endParaRPr lang="ru-RU"/>
        </a:p>
      </dgm:t>
    </dgm:pt>
    <dgm:pt modelId="{3CBFC1CE-3534-409C-95CB-91316A5BDBDD}" type="pres">
      <dgm:prSet presAssocID="{1AA10384-5314-432D-B507-1BDFB2B2A218}" presName="spaceBetweenRectangles" presStyleCnt="0"/>
      <dgm:spPr/>
      <dgm:t>
        <a:bodyPr/>
        <a:lstStyle/>
        <a:p>
          <a:endParaRPr lang="ru-RU"/>
        </a:p>
      </dgm:t>
    </dgm:pt>
    <dgm:pt modelId="{E0022D80-116C-4346-BE94-B95FD4E28D33}" type="pres">
      <dgm:prSet presAssocID="{6D29F120-E1EC-4A4E-B8F6-D6AB2D174640}" presName="composite" presStyleCnt="0"/>
      <dgm:spPr/>
      <dgm:t>
        <a:bodyPr/>
        <a:lstStyle/>
        <a:p>
          <a:endParaRPr lang="ru-RU"/>
        </a:p>
      </dgm:t>
    </dgm:pt>
    <dgm:pt modelId="{10062C44-46F3-464F-AD2B-45AB289AA45B}" type="pres">
      <dgm:prSet presAssocID="{6D29F120-E1EC-4A4E-B8F6-D6AB2D174640}" presName="Parent1" presStyleLbl="node1" presStyleIdx="4" presStyleCnt="6" custScaleX="195417" custScaleY="81704" custLinFactNeighborX="82292" custLinFactNeighborY="-1176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42B99-067D-4B86-9CB5-B39AC846958E}" type="pres">
      <dgm:prSet presAssocID="{6D29F120-E1EC-4A4E-B8F6-D6AB2D174640}" presName="Childtext1" presStyleLbl="revTx" presStyleIdx="2" presStyleCnt="3" custScaleX="22905" custScaleY="115933" custLinFactNeighborX="2956" custLinFactNeighborY="-3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D6BBF-A7FE-4D48-8DCC-795682B4F941}" type="pres">
      <dgm:prSet presAssocID="{6D29F120-E1EC-4A4E-B8F6-D6AB2D174640}" presName="BalanceSpacing" presStyleCnt="0"/>
      <dgm:spPr/>
      <dgm:t>
        <a:bodyPr/>
        <a:lstStyle/>
        <a:p>
          <a:endParaRPr lang="ru-RU"/>
        </a:p>
      </dgm:t>
    </dgm:pt>
    <dgm:pt modelId="{DF1E3123-065B-4603-9D84-DC1A8C522B8F}" type="pres">
      <dgm:prSet presAssocID="{6D29F120-E1EC-4A4E-B8F6-D6AB2D174640}" presName="BalanceSpacing1" presStyleCnt="0"/>
      <dgm:spPr/>
      <dgm:t>
        <a:bodyPr/>
        <a:lstStyle/>
        <a:p>
          <a:endParaRPr lang="ru-RU"/>
        </a:p>
      </dgm:t>
    </dgm:pt>
    <dgm:pt modelId="{A37407CC-648C-4886-8C64-C071CAA30C63}" type="pres">
      <dgm:prSet presAssocID="{17240F6E-7413-4811-ABFF-CBA7BF94DC2F}" presName="Accent1Text" presStyleLbl="node1" presStyleIdx="5" presStyleCnt="6" custScaleX="179610" custScaleY="80704" custLinFactNeighborX="-17566" custLinFactNeighborY="-13368"/>
      <dgm:spPr/>
      <dgm:t>
        <a:bodyPr/>
        <a:lstStyle/>
        <a:p>
          <a:endParaRPr lang="ru-RU"/>
        </a:p>
      </dgm:t>
    </dgm:pt>
  </dgm:ptLst>
  <dgm:cxnLst>
    <dgm:cxn modelId="{AEEC95A0-E688-432D-A8AB-85AEE77FA6FE}" srcId="{B5194BCD-2521-4DD6-9A9B-5B211968AD05}" destId="{C74FC198-864D-4831-9369-1E53E80ED866}" srcOrd="1" destOrd="0" parTransId="{3DCEC6CF-6D96-409D-B15E-862BD20ECE47}" sibTransId="{1AA10384-5314-432D-B507-1BDFB2B2A218}"/>
    <dgm:cxn modelId="{3EB6E3E6-BE29-486F-BB64-7A36F292FD03}" srcId="{B5194BCD-2521-4DD6-9A9B-5B211968AD05}" destId="{6D29F120-E1EC-4A4E-B8F6-D6AB2D174640}" srcOrd="2" destOrd="0" parTransId="{F970C179-C8F4-40B5-8095-368032D417B0}" sibTransId="{17240F6E-7413-4811-ABFF-CBA7BF94DC2F}"/>
    <dgm:cxn modelId="{506D6B45-22CA-4C03-B265-46D2C24311ED}" type="presOf" srcId="{1AA10384-5314-432D-B507-1BDFB2B2A218}" destId="{ABFF65C8-9403-4F85-A490-42762B88B141}" srcOrd="0" destOrd="0" presId="urn:microsoft.com/office/officeart/2008/layout/AlternatingHexagons"/>
    <dgm:cxn modelId="{0951C6A1-3089-4A67-B862-942F86893D44}" type="presOf" srcId="{17240F6E-7413-4811-ABFF-CBA7BF94DC2F}" destId="{A37407CC-648C-4886-8C64-C071CAA30C63}" srcOrd="0" destOrd="0" presId="urn:microsoft.com/office/officeart/2008/layout/AlternatingHexagons"/>
    <dgm:cxn modelId="{8F4A71B9-50C0-432A-9FAF-06757E27E28F}" srcId="{B5194BCD-2521-4DD6-9A9B-5B211968AD05}" destId="{5C216E5C-2C21-4E9E-B9EE-FB4A6D88C2B0}" srcOrd="0" destOrd="0" parTransId="{D596C81F-603A-4675-9BF9-8D8CA1588B4B}" sibTransId="{9BB17D47-5C32-40EE-94DF-43FA1A4A3383}"/>
    <dgm:cxn modelId="{A7836F09-9F10-4E70-A65E-A448A36D00E2}" srcId="{5C216E5C-2C21-4E9E-B9EE-FB4A6D88C2B0}" destId="{F81C8C0B-30F3-4F0D-B9A9-40DA1E2929C8}" srcOrd="0" destOrd="0" parTransId="{65E4A97B-91DB-4AAD-A918-44933A788BA7}" sibTransId="{FA241765-2410-4AF1-9B19-5C19EFFE2A0E}"/>
    <dgm:cxn modelId="{9F1FE2BA-4F9E-4D5E-A2B9-1E78B37F0E5E}" type="presOf" srcId="{B5194BCD-2521-4DD6-9A9B-5B211968AD05}" destId="{2FB658B1-8921-4478-B551-D9ACB0B6D2C6}" srcOrd="0" destOrd="0" presId="urn:microsoft.com/office/officeart/2008/layout/AlternatingHexagons"/>
    <dgm:cxn modelId="{23EDC39E-793F-4F01-8940-DFB508CFFEA7}" type="presOf" srcId="{C74FC198-864D-4831-9369-1E53E80ED866}" destId="{90DE3B90-A247-4A4F-B5A5-2E8E8C97C762}" srcOrd="0" destOrd="0" presId="urn:microsoft.com/office/officeart/2008/layout/AlternatingHexagons"/>
    <dgm:cxn modelId="{26CB502C-26E2-4102-A7BC-3DDDB85CD36B}" type="presOf" srcId="{5C216E5C-2C21-4E9E-B9EE-FB4A6D88C2B0}" destId="{4241694F-2DCE-40A6-8190-CB1D5746B40D}" srcOrd="0" destOrd="0" presId="urn:microsoft.com/office/officeart/2008/layout/AlternatingHexagons"/>
    <dgm:cxn modelId="{EE9A880A-A717-44ED-A1A5-81D22500616C}" type="presOf" srcId="{6D29F120-E1EC-4A4E-B8F6-D6AB2D174640}" destId="{10062C44-46F3-464F-AD2B-45AB289AA45B}" srcOrd="0" destOrd="0" presId="urn:microsoft.com/office/officeart/2008/layout/AlternatingHexagons"/>
    <dgm:cxn modelId="{A0DB087C-0E09-4680-B833-DFA554B8D5F2}" type="presOf" srcId="{9BB17D47-5C32-40EE-94DF-43FA1A4A3383}" destId="{1214A306-70E5-44E7-A8F4-06E0BD12E69A}" srcOrd="0" destOrd="0" presId="urn:microsoft.com/office/officeart/2008/layout/AlternatingHexagons"/>
    <dgm:cxn modelId="{0A4C3863-CF65-4414-8C41-67E713773C5A}" type="presOf" srcId="{F81C8C0B-30F3-4F0D-B9A9-40DA1E2929C8}" destId="{0E0F0BB1-EF7C-48CD-B148-B786F49AB548}" srcOrd="0" destOrd="0" presId="urn:microsoft.com/office/officeart/2008/layout/AlternatingHexagons"/>
    <dgm:cxn modelId="{1C3D1969-64CD-4EC1-A654-41EB540F0E83}" type="presParOf" srcId="{2FB658B1-8921-4478-B551-D9ACB0B6D2C6}" destId="{A3B6FAE7-A7E1-45D1-A7A2-8D9CEFA19AF7}" srcOrd="0" destOrd="0" presId="urn:microsoft.com/office/officeart/2008/layout/AlternatingHexagons"/>
    <dgm:cxn modelId="{FE36A976-A521-4ECB-BF48-4B8E324D7866}" type="presParOf" srcId="{A3B6FAE7-A7E1-45D1-A7A2-8D9CEFA19AF7}" destId="{4241694F-2DCE-40A6-8190-CB1D5746B40D}" srcOrd="0" destOrd="0" presId="urn:microsoft.com/office/officeart/2008/layout/AlternatingHexagons"/>
    <dgm:cxn modelId="{1C773E68-A160-4E49-9D43-8F242453B58E}" type="presParOf" srcId="{A3B6FAE7-A7E1-45D1-A7A2-8D9CEFA19AF7}" destId="{0E0F0BB1-EF7C-48CD-B148-B786F49AB548}" srcOrd="1" destOrd="0" presId="urn:microsoft.com/office/officeart/2008/layout/AlternatingHexagons"/>
    <dgm:cxn modelId="{7D9F8D2F-F79A-4019-9745-D864D19A7E2A}" type="presParOf" srcId="{A3B6FAE7-A7E1-45D1-A7A2-8D9CEFA19AF7}" destId="{0B965AA8-CD13-465A-9B89-BB6FA20E5647}" srcOrd="2" destOrd="0" presId="urn:microsoft.com/office/officeart/2008/layout/AlternatingHexagons"/>
    <dgm:cxn modelId="{2E81E644-FC82-415C-8464-A793D026B996}" type="presParOf" srcId="{A3B6FAE7-A7E1-45D1-A7A2-8D9CEFA19AF7}" destId="{48E15DDE-2F2C-4E29-9D23-CC5AD53B8951}" srcOrd="3" destOrd="0" presId="urn:microsoft.com/office/officeart/2008/layout/AlternatingHexagons"/>
    <dgm:cxn modelId="{6EC218BC-B3A1-421C-948B-0FE2DF689EE3}" type="presParOf" srcId="{A3B6FAE7-A7E1-45D1-A7A2-8D9CEFA19AF7}" destId="{1214A306-70E5-44E7-A8F4-06E0BD12E69A}" srcOrd="4" destOrd="0" presId="urn:microsoft.com/office/officeart/2008/layout/AlternatingHexagons"/>
    <dgm:cxn modelId="{3809E656-0A44-480D-9471-4E96211189A7}" type="presParOf" srcId="{2FB658B1-8921-4478-B551-D9ACB0B6D2C6}" destId="{E48382BE-2623-468A-8A05-1BE0FD2AC32B}" srcOrd="1" destOrd="0" presId="urn:microsoft.com/office/officeart/2008/layout/AlternatingHexagons"/>
    <dgm:cxn modelId="{ED8DF9B8-3914-4BF5-A8A0-4024CD0ACD07}" type="presParOf" srcId="{2FB658B1-8921-4478-B551-D9ACB0B6D2C6}" destId="{09DED796-EE51-4DEF-858F-B18B46A00512}" srcOrd="2" destOrd="0" presId="urn:microsoft.com/office/officeart/2008/layout/AlternatingHexagons"/>
    <dgm:cxn modelId="{8ED40754-E80C-40AF-A4F2-569C19B8DF99}" type="presParOf" srcId="{09DED796-EE51-4DEF-858F-B18B46A00512}" destId="{90DE3B90-A247-4A4F-B5A5-2E8E8C97C762}" srcOrd="0" destOrd="0" presId="urn:microsoft.com/office/officeart/2008/layout/AlternatingHexagons"/>
    <dgm:cxn modelId="{E9A96569-6B90-422C-9BA6-59CDC41B7932}" type="presParOf" srcId="{09DED796-EE51-4DEF-858F-B18B46A00512}" destId="{82BD88FA-D1BE-406B-8F6E-B9D51EA2CE0A}" srcOrd="1" destOrd="0" presId="urn:microsoft.com/office/officeart/2008/layout/AlternatingHexagons"/>
    <dgm:cxn modelId="{456FA4CB-3CB5-4395-B33E-6251C9284F30}" type="presParOf" srcId="{09DED796-EE51-4DEF-858F-B18B46A00512}" destId="{0F4AC8B4-93D6-43AB-8A19-AD86EE661958}" srcOrd="2" destOrd="0" presId="urn:microsoft.com/office/officeart/2008/layout/AlternatingHexagons"/>
    <dgm:cxn modelId="{876EC019-1F3F-4912-91CE-8DAD3C414647}" type="presParOf" srcId="{09DED796-EE51-4DEF-858F-B18B46A00512}" destId="{63C23083-EB26-47C0-98C2-E7D7A3519C82}" srcOrd="3" destOrd="0" presId="urn:microsoft.com/office/officeart/2008/layout/AlternatingHexagons"/>
    <dgm:cxn modelId="{F1307451-C895-4B66-BE5F-F15AF0BA7569}" type="presParOf" srcId="{09DED796-EE51-4DEF-858F-B18B46A00512}" destId="{ABFF65C8-9403-4F85-A490-42762B88B141}" srcOrd="4" destOrd="0" presId="urn:microsoft.com/office/officeart/2008/layout/AlternatingHexagons"/>
    <dgm:cxn modelId="{5C20269C-A17D-4679-BDBB-D8D6B582C2AD}" type="presParOf" srcId="{2FB658B1-8921-4478-B551-D9ACB0B6D2C6}" destId="{3CBFC1CE-3534-409C-95CB-91316A5BDBDD}" srcOrd="3" destOrd="0" presId="urn:microsoft.com/office/officeart/2008/layout/AlternatingHexagons"/>
    <dgm:cxn modelId="{D4DF1A69-1232-457C-968E-7357226CD89F}" type="presParOf" srcId="{2FB658B1-8921-4478-B551-D9ACB0B6D2C6}" destId="{E0022D80-116C-4346-BE94-B95FD4E28D33}" srcOrd="4" destOrd="0" presId="urn:microsoft.com/office/officeart/2008/layout/AlternatingHexagons"/>
    <dgm:cxn modelId="{5251F4F9-0BA4-4C6D-9587-7A723A160DEC}" type="presParOf" srcId="{E0022D80-116C-4346-BE94-B95FD4E28D33}" destId="{10062C44-46F3-464F-AD2B-45AB289AA45B}" srcOrd="0" destOrd="0" presId="urn:microsoft.com/office/officeart/2008/layout/AlternatingHexagons"/>
    <dgm:cxn modelId="{E1933A2F-C72B-4F98-82AF-E2EF5A87D827}" type="presParOf" srcId="{E0022D80-116C-4346-BE94-B95FD4E28D33}" destId="{BB142B99-067D-4B86-9CB5-B39AC846958E}" srcOrd="1" destOrd="0" presId="urn:microsoft.com/office/officeart/2008/layout/AlternatingHexagons"/>
    <dgm:cxn modelId="{B684E8A9-79A5-41FB-A753-654DA763D830}" type="presParOf" srcId="{E0022D80-116C-4346-BE94-B95FD4E28D33}" destId="{123D6BBF-A7FE-4D48-8DCC-795682B4F941}" srcOrd="2" destOrd="0" presId="urn:microsoft.com/office/officeart/2008/layout/AlternatingHexagons"/>
    <dgm:cxn modelId="{D6B50E33-5EA5-43F0-951D-C1EDE7B42ECD}" type="presParOf" srcId="{E0022D80-116C-4346-BE94-B95FD4E28D33}" destId="{DF1E3123-065B-4603-9D84-DC1A8C522B8F}" srcOrd="3" destOrd="0" presId="urn:microsoft.com/office/officeart/2008/layout/AlternatingHexagons"/>
    <dgm:cxn modelId="{25BE8763-78F7-4D7C-890A-95995C30D99C}" type="presParOf" srcId="{E0022D80-116C-4346-BE94-B95FD4E28D33}" destId="{A37407CC-648C-4886-8C64-C071CAA30C6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A5811-429B-45CF-8956-6D7CFB218F04}">
      <dsp:nvSpPr>
        <dsp:cNvPr id="0" name=""/>
        <dsp:cNvSpPr/>
      </dsp:nvSpPr>
      <dsp:spPr>
        <a:xfrm>
          <a:off x="1209537" y="353959"/>
          <a:ext cx="2386299" cy="15106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Земледелие и скотоводство</a:t>
          </a:r>
          <a:endParaRPr lang="ru-RU" sz="240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1253782" y="398204"/>
        <a:ext cx="2297809" cy="1422151"/>
      </dsp:txXfrm>
    </dsp:sp>
    <dsp:sp modelId="{4E7BF04B-62E5-48ED-B321-301714872EDF}">
      <dsp:nvSpPr>
        <dsp:cNvPr id="0" name=""/>
        <dsp:cNvSpPr/>
      </dsp:nvSpPr>
      <dsp:spPr>
        <a:xfrm rot="21568880">
          <a:off x="4028678" y="854818"/>
          <a:ext cx="1025213" cy="4161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4028681" y="938610"/>
        <a:ext cx="900372" cy="249683"/>
      </dsp:txXfrm>
    </dsp:sp>
    <dsp:sp modelId="{1B77BB74-3ED4-4D0F-AE00-3CFA0301434E}">
      <dsp:nvSpPr>
        <dsp:cNvPr id="0" name=""/>
        <dsp:cNvSpPr/>
      </dsp:nvSpPr>
      <dsp:spPr>
        <a:xfrm>
          <a:off x="5530123" y="288034"/>
          <a:ext cx="2642274" cy="156194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получение продуктов питания зависело  от самого человека</a:t>
          </a:r>
          <a:endParaRPr lang="ru-RU" sz="200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5575871" y="333782"/>
        <a:ext cx="2550778" cy="1470451"/>
      </dsp:txXfrm>
    </dsp:sp>
    <dsp:sp modelId="{4993F59B-53E4-4B7E-852A-C6024FD0B5E5}">
      <dsp:nvSpPr>
        <dsp:cNvPr id="0" name=""/>
        <dsp:cNvSpPr/>
      </dsp:nvSpPr>
      <dsp:spPr>
        <a:xfrm rot="5406056">
          <a:off x="6725098" y="1922335"/>
          <a:ext cx="377832" cy="3934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-5400000">
        <a:off x="6796078" y="1930146"/>
        <a:ext cx="236072" cy="264482"/>
      </dsp:txXfrm>
    </dsp:sp>
    <dsp:sp modelId="{2E36BC43-3655-4956-9A44-AF0BAF92C3DE}">
      <dsp:nvSpPr>
        <dsp:cNvPr id="0" name=""/>
        <dsp:cNvSpPr/>
      </dsp:nvSpPr>
      <dsp:spPr>
        <a:xfrm>
          <a:off x="5757541" y="2561967"/>
          <a:ext cx="2414858" cy="152154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человек совершенствует свои умения в этих занятиях</a:t>
          </a:r>
          <a:endParaRPr lang="ru-RU" sz="200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5802106" y="2606532"/>
        <a:ext cx="2325728" cy="1432414"/>
      </dsp:txXfrm>
    </dsp:sp>
    <dsp:sp modelId="{6915758B-FF68-4483-8414-5E515C24026F}">
      <dsp:nvSpPr>
        <dsp:cNvPr id="0" name=""/>
        <dsp:cNvSpPr/>
      </dsp:nvSpPr>
      <dsp:spPr>
        <a:xfrm rot="10811149">
          <a:off x="5219838" y="3048142"/>
          <a:ext cx="356009" cy="4161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5326641" y="3131542"/>
        <a:ext cx="249206" cy="249683"/>
      </dsp:txXfrm>
    </dsp:sp>
    <dsp:sp modelId="{C3208E66-4C12-48A1-AEAD-BD61749BDE6F}">
      <dsp:nvSpPr>
        <dsp:cNvPr id="0" name=""/>
        <dsp:cNvSpPr/>
      </dsp:nvSpPr>
      <dsp:spPr>
        <a:xfrm>
          <a:off x="2722416" y="2592709"/>
          <a:ext cx="2363411" cy="144020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появляются мастера</a:t>
          </a:r>
          <a:endParaRPr lang="ru-RU" sz="200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2764598" y="2634891"/>
        <a:ext cx="2279047" cy="1355842"/>
      </dsp:txXfrm>
    </dsp:sp>
    <dsp:sp modelId="{4C490D08-5554-452D-BF8D-8305F48ADF62}">
      <dsp:nvSpPr>
        <dsp:cNvPr id="0" name=""/>
        <dsp:cNvSpPr/>
      </dsp:nvSpPr>
      <dsp:spPr>
        <a:xfrm rot="10771465">
          <a:off x="2330067" y="3116658"/>
          <a:ext cx="277266" cy="4161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 rot="10800000">
        <a:off x="2413246" y="3199540"/>
        <a:ext cx="194086" cy="249683"/>
      </dsp:txXfrm>
    </dsp:sp>
    <dsp:sp modelId="{935F79F3-D945-4155-856A-FBC25D438B35}">
      <dsp:nvSpPr>
        <dsp:cNvPr id="0" name=""/>
        <dsp:cNvSpPr/>
      </dsp:nvSpPr>
      <dsp:spPr>
        <a:xfrm>
          <a:off x="148586" y="2604861"/>
          <a:ext cx="2050704" cy="14612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ремесленники - ремесло</a:t>
          </a:r>
          <a:endParaRPr lang="ru-RU" sz="200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191384" y="2647659"/>
        <a:ext cx="1965108" cy="1375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1694F-2DCE-40A6-8190-CB1D5746B40D}">
      <dsp:nvSpPr>
        <dsp:cNvPr id="0" name=""/>
        <dsp:cNvSpPr/>
      </dsp:nvSpPr>
      <dsp:spPr>
        <a:xfrm rot="5400000">
          <a:off x="4973572" y="-941128"/>
          <a:ext cx="1397482" cy="327974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появление плуга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4579066" y="232915"/>
        <a:ext cx="2186494" cy="931654"/>
      </dsp:txXfrm>
    </dsp:sp>
    <dsp:sp modelId="{0E0F0BB1-EF7C-48CD-B148-B786F49AB548}">
      <dsp:nvSpPr>
        <dsp:cNvPr id="0" name=""/>
        <dsp:cNvSpPr/>
      </dsp:nvSpPr>
      <dsp:spPr>
        <a:xfrm>
          <a:off x="4778565" y="220313"/>
          <a:ext cx="2969914" cy="16337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778565" y="220313"/>
        <a:ext cx="2969914" cy="1633712"/>
      </dsp:txXfrm>
    </dsp:sp>
    <dsp:sp modelId="{1214A306-70E5-44E7-A8F4-06E0BD12E69A}">
      <dsp:nvSpPr>
        <dsp:cNvPr id="0" name=""/>
        <dsp:cNvSpPr/>
      </dsp:nvSpPr>
      <dsp:spPr>
        <a:xfrm rot="5400000">
          <a:off x="1359416" y="-910610"/>
          <a:ext cx="1389666" cy="3210888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развитие ремёсел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983953" y="231612"/>
        <a:ext cx="2140592" cy="926444"/>
      </dsp:txXfrm>
    </dsp:sp>
    <dsp:sp modelId="{90DE3B90-A247-4A4F-B5A5-2E8E8C97C762}">
      <dsp:nvSpPr>
        <dsp:cNvPr id="0" name=""/>
        <dsp:cNvSpPr/>
      </dsp:nvSpPr>
      <dsp:spPr>
        <a:xfrm rot="5400000">
          <a:off x="1242019" y="558185"/>
          <a:ext cx="1550994" cy="331495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соседская община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912533" y="1698662"/>
        <a:ext cx="2209966" cy="1033996"/>
      </dsp:txXfrm>
    </dsp:sp>
    <dsp:sp modelId="{82BD88FA-D1BE-406B-8F6E-B9D51EA2CE0A}">
      <dsp:nvSpPr>
        <dsp:cNvPr id="0" name=""/>
        <dsp:cNvSpPr/>
      </dsp:nvSpPr>
      <dsp:spPr>
        <a:xfrm>
          <a:off x="120388" y="1955206"/>
          <a:ext cx="2239223" cy="1244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F65C8-9403-4F85-A490-42762B88B141}">
      <dsp:nvSpPr>
        <dsp:cNvPr id="0" name=""/>
        <dsp:cNvSpPr/>
      </dsp:nvSpPr>
      <dsp:spPr>
        <a:xfrm rot="5400000">
          <a:off x="4941461" y="819180"/>
          <a:ext cx="1570027" cy="3100025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появление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неравенства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4693133" y="1845850"/>
        <a:ext cx="2066683" cy="1046685"/>
      </dsp:txXfrm>
    </dsp:sp>
    <dsp:sp modelId="{10062C44-46F3-464F-AD2B-45AB289AA45B}">
      <dsp:nvSpPr>
        <dsp:cNvPr id="0" name=""/>
        <dsp:cNvSpPr/>
      </dsp:nvSpPr>
      <dsp:spPr>
        <a:xfrm rot="5400000">
          <a:off x="4951348" y="2330744"/>
          <a:ext cx="1694014" cy="352496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возникновение государства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4623366" y="3528557"/>
        <a:ext cx="2349979" cy="1129342"/>
      </dsp:txXfrm>
    </dsp:sp>
    <dsp:sp modelId="{BB142B99-067D-4B86-9CB5-B39AC846958E}">
      <dsp:nvSpPr>
        <dsp:cNvPr id="0" name=""/>
        <dsp:cNvSpPr/>
      </dsp:nvSpPr>
      <dsp:spPr>
        <a:xfrm>
          <a:off x="6230937" y="3568257"/>
          <a:ext cx="529990" cy="1442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407CC-648C-4886-8C64-C071CAA30C63}">
      <dsp:nvSpPr>
        <dsp:cNvPr id="0" name=""/>
        <dsp:cNvSpPr/>
      </dsp:nvSpPr>
      <dsp:spPr>
        <a:xfrm rot="5400000">
          <a:off x="1212332" y="2439990"/>
          <a:ext cx="1673280" cy="3239839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выделение знати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 rot="-5400000">
        <a:off x="969026" y="3502149"/>
        <a:ext cx="2159893" cy="111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31D1899-05B8-4744-B532-6C81FF43F5B8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8A59C92-D089-43EB-97C8-59D59B8EE82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77295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Появление неравенства и знати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3717032"/>
            <a:ext cx="5635352" cy="1872208"/>
          </a:xfrm>
        </p:spPr>
        <p:txBody>
          <a:bodyPr>
            <a:normAutofit fontScale="92500"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Рассадина Ирина Александровна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учитель истории и обществознания,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МБОУ Одинцовской СОШ № 1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i_rassadina@mail.ru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4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384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Полезные ссылки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984776" cy="48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8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3658736"/>
          </a:xfrm>
        </p:spPr>
        <p:txBody>
          <a:bodyPr>
            <a:normAutofit/>
          </a:bodyPr>
          <a:lstStyle/>
          <a:p>
            <a:r>
              <a:rPr lang="ru-RU" dirty="0" smtClean="0"/>
              <a:t>Используемые источники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А.А.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Вигасин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, Г. И. </a:t>
            </a:r>
            <a:r>
              <a:rPr lang="ru-RU" sz="2400" dirty="0" err="1" smtClean="0">
                <a:effectLst/>
                <a:latin typeface="Arial" pitchFamily="34" charset="0"/>
                <a:cs typeface="Arial" pitchFamily="34" charset="0"/>
              </a:rPr>
              <a:t>Годер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. История Древнего мира, 5 класс.</a:t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О.В. Арасланова. Поурочные разработки по истории Древнего мира.</a:t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effectLst/>
                <a:latin typeface="Arial" pitchFamily="34" charset="0"/>
                <a:cs typeface="Arial" pitchFamily="34" charset="0"/>
              </a:rPr>
              <a:t>http://</a:t>
            </a:r>
            <a:r>
              <a:rPr lang="en-US" sz="2400" dirty="0" smtClean="0">
                <a:effectLst/>
                <a:latin typeface="Arial" pitchFamily="34" charset="0"/>
                <a:cs typeface="Arial" pitchFamily="34" charset="0"/>
              </a:rPr>
              <a:t>school-collection.edu.ru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50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3645024"/>
            <a:ext cx="5184576" cy="187220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Рассадина Ирина Александровна,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учитель истории и обществознания,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МБОУ Одинцовская школа № 1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                              i_rassadina@mail.ru</a:t>
            </a:r>
            <a:endParaRPr lang="ru-RU" sz="2400" dirty="0"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9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Содержание: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 Развитие занятий человека</a:t>
            </a:r>
          </a:p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Обработка металлов</a:t>
            </a:r>
          </a:p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 Определение понятий «ремесленник» и «ремесло»</a:t>
            </a:r>
          </a:p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4. Определение понятий «неравенство» и «знать»</a:t>
            </a:r>
          </a:p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5. Выделение знати</a:t>
            </a:r>
          </a:p>
          <a:p>
            <a:pPr marL="82296" indent="0">
              <a:buNone/>
            </a:pP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6. Вывод</a:t>
            </a:r>
          </a:p>
          <a:p>
            <a:pPr marL="82296" indent="0">
              <a:buNone/>
            </a:pPr>
            <a:r>
              <a:rPr lang="ru-RU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ru-R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Литература</a:t>
            </a:r>
          </a:p>
          <a:p>
            <a:pPr marL="82296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2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59898"/>
            <a:ext cx="7723584" cy="14721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ель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подвести учащихся к пониманию причин появления неравенства между людьми.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44824"/>
            <a:ext cx="7406640" cy="2736304"/>
          </a:xfrm>
        </p:spPr>
        <p:txBody>
          <a:bodyPr>
            <a:normAutofit fontScale="25000" lnSpcReduction="20000"/>
          </a:bodyPr>
          <a:lstStyle/>
          <a:p>
            <a:r>
              <a:rPr lang="ru-RU" sz="1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Задачи:</a:t>
            </a:r>
          </a:p>
          <a:p>
            <a:pPr marL="598932" indent="-571500">
              <a:lnSpc>
                <a:spcPct val="170000"/>
              </a:lnSpc>
              <a:buFont typeface="Wingdings" pitchFamily="2" charset="2"/>
              <a:buChar char="§"/>
            </a:pPr>
            <a:r>
              <a:rPr lang="ru-RU" sz="9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9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беспечить усвоение понятия «неравенство», «соседская община», «знать»;</a:t>
            </a:r>
          </a:p>
          <a:p>
            <a:pPr marL="598932" indent="-571500">
              <a:lnSpc>
                <a:spcPct val="170000"/>
              </a:lnSpc>
              <a:buFont typeface="Wingdings" pitchFamily="2" charset="2"/>
              <a:buChar char="§"/>
            </a:pPr>
            <a:r>
              <a:rPr lang="ru-RU" sz="9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9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родолжить формирование умений пересказывать содержание текста учебника;</a:t>
            </a:r>
          </a:p>
          <a:p>
            <a:pPr marL="598932" indent="-571500">
              <a:lnSpc>
                <a:spcPct val="170000"/>
              </a:lnSpc>
              <a:buFont typeface="Wingdings" pitchFamily="2" charset="2"/>
              <a:buChar char="§"/>
            </a:pPr>
            <a:r>
              <a:rPr lang="ru-RU" sz="9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9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равнивать и описывать орудия труда;</a:t>
            </a:r>
          </a:p>
          <a:p>
            <a:pPr marL="598932" indent="-571500">
              <a:lnSpc>
                <a:spcPct val="170000"/>
              </a:lnSpc>
              <a:buFont typeface="Wingdings" pitchFamily="2" charset="2"/>
              <a:buChar char="§"/>
            </a:pPr>
            <a:r>
              <a:rPr lang="ru-RU" sz="9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9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ыделять на элементарном уровне причины исторических событий.</a:t>
            </a:r>
          </a:p>
          <a:p>
            <a:pPr marL="598932" indent="-571500">
              <a:buFont typeface="Wingdings" pitchFamily="2" charset="2"/>
              <a:buChar char="§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94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Развитие занятий человека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664793383"/>
              </p:ext>
            </p:extLst>
          </p:nvPr>
        </p:nvGraphicFramePr>
        <p:xfrm>
          <a:off x="971600" y="1340768"/>
          <a:ext cx="81724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2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Картинка 1 из 56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647" y="1628800"/>
            <a:ext cx="3024187" cy="4460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44016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Ремесленник </a:t>
            </a:r>
            <a:r>
              <a:rPr lang="ru-RU" sz="3600" dirty="0" smtClean="0"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lang="ru-RU" sz="2400" dirty="0" smtClean="0"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человек</a:t>
            </a:r>
            <a:r>
              <a:rPr lang="ru-RU" sz="2400" dirty="0" smtClean="0">
                <a:effectLst/>
                <a:latin typeface="Arial" pitchFamily="34" charset="0"/>
                <a:cs typeface="Arial" pitchFamily="34" charset="0"/>
              </a:rPr>
              <a:t>, который занимается изготовлением сосудов, орудий труда, тканей или других изделий.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48307" y="23488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  <a:defRPr/>
            </a:pPr>
            <a:r>
              <a:rPr lang="ru-RU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Ремесло</a:t>
            </a:r>
            <a:r>
              <a:rPr lang="ru-R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2400" dirty="0" smtClean="0">
                <a:solidFill>
                  <a:schemeClr val="tx2"/>
                </a:solidFill>
                <a:latin typeface="Calibri"/>
              </a:rPr>
              <a:t>изготовление </a:t>
            </a:r>
            <a:r>
              <a:rPr lang="ru-RU" sz="2400" dirty="0">
                <a:solidFill>
                  <a:schemeClr val="tx2"/>
                </a:solidFill>
                <a:latin typeface="Calibri"/>
              </a:rPr>
              <a:t>сосудов, орудий труда, тканей или других изделий.</a:t>
            </a:r>
          </a:p>
        </p:txBody>
      </p:sp>
    </p:spTree>
    <p:extLst>
      <p:ext uri="{BB962C8B-B14F-4D97-AF65-F5344CB8AC3E}">
        <p14:creationId xmlns:p14="http://schemas.microsoft.com/office/powerpoint/2010/main" val="59180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922432"/>
          </a:xfrm>
        </p:spPr>
        <p:txBody>
          <a:bodyPr/>
          <a:lstStyle/>
          <a:p>
            <a:pPr algn="ctr"/>
            <a:r>
              <a:rPr lang="ru-RU" dirty="0" smtClean="0"/>
              <a:t>Обработка металлов</a:t>
            </a:r>
            <a:endParaRPr lang="ru-RU" dirty="0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87624" y="908720"/>
            <a:ext cx="3888431" cy="4074682"/>
            <a:chOff x="192" y="699"/>
            <a:chExt cx="2631" cy="2730"/>
          </a:xfrm>
        </p:grpSpPr>
        <p:pic>
          <p:nvPicPr>
            <p:cNvPr id="4" name="Picture 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699"/>
              <a:ext cx="2631" cy="2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464" y="3120"/>
              <a:ext cx="1763" cy="30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Медные топоры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078862" y="2271834"/>
            <a:ext cx="3816591" cy="4019038"/>
            <a:chOff x="2489" y="576"/>
            <a:chExt cx="3271" cy="3211"/>
          </a:xfrm>
        </p:grpSpPr>
        <p:pic>
          <p:nvPicPr>
            <p:cNvPr id="7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36" y="576"/>
              <a:ext cx="3024" cy="2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2489" y="3418"/>
              <a:ext cx="3271" cy="36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  </a:t>
              </a:r>
              <a:r>
                <a:rPr lang="ru-RU" sz="2400" dirty="0" smtClean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Медные </a:t>
              </a:r>
              <a:r>
                <a:rPr lang="ru-RU" sz="24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орудия труда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324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35283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Неравенство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деление общества на богатых и бедных .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Знать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– богатые и влиятельные люди государства.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7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92243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Выделение</a:t>
            </a:r>
            <a:r>
              <a:rPr lang="ru-RU" dirty="0" smtClean="0"/>
              <a:t> знати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50331789"/>
              </p:ext>
            </p:extLst>
          </p:nvPr>
        </p:nvGraphicFramePr>
        <p:xfrm>
          <a:off x="1115616" y="1268760"/>
          <a:ext cx="77048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34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266429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atin typeface="Arial" pitchFamily="34" charset="0"/>
                <a:cs typeface="Arial" pitchFamily="34" charset="0"/>
              </a:rPr>
              <a:t>Вывод: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Человек научился обрабатывать 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металл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. Благодаря этому 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он освоил новое занятие –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 ремесло. 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Произошло усовершенствование 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новых орудий труда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.  У некоторых людей появляются излишки. В обществе возникает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 неравенство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. Этот процесс указывает на зарождение </a:t>
            </a:r>
            <a:r>
              <a:rPr lang="ru-RU" sz="2700" b="1" dirty="0" smtClean="0">
                <a:effectLst/>
                <a:latin typeface="Arial" pitchFamily="34" charset="0"/>
                <a:cs typeface="Arial" pitchFamily="34" charset="0"/>
              </a:rPr>
              <a:t>государства</a:t>
            </a:r>
            <a:r>
              <a:rPr lang="ru-RU" sz="2700" dirty="0" smtClean="0">
                <a:effectLst/>
                <a:latin typeface="Arial" pitchFamily="34" charset="0"/>
                <a:cs typeface="Arial" pitchFamily="34" charset="0"/>
              </a:rPr>
              <a:t>.</a:t>
            </a:r>
            <a:endParaRPr lang="ru-RU" sz="2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54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</TotalTime>
  <Words>210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Появление неравенства и знати</vt:lpstr>
      <vt:lpstr>Содержание:</vt:lpstr>
      <vt:lpstr>Цель – подвести учащихся к пониманию причин появления неравенства между людьми.</vt:lpstr>
      <vt:lpstr>Развитие занятий человека</vt:lpstr>
      <vt:lpstr>Ремесленник – человек, который занимается изготовлением сосудов, орудий труда, тканей или других изделий. </vt:lpstr>
      <vt:lpstr>Обработка металлов</vt:lpstr>
      <vt:lpstr>Неравенство – деление общества на богатых и бедных .  Знать – богатые и влиятельные люди государства. </vt:lpstr>
      <vt:lpstr>Выделение знати</vt:lpstr>
      <vt:lpstr> Вывод: Человек научился обрабатывать металл. Благодаря этому  он освоил новое занятие – ремесло. Произошло усовершенствование новых орудий труда.  У некоторых людей появляются излишки. В обществе возникает неравенство. Этот процесс указывает на зарождение государства.</vt:lpstr>
      <vt:lpstr>Полезные ссылки</vt:lpstr>
      <vt:lpstr>Используемые источники:  А.А. Вигасин, Г. И. Годер. История Древнего мира, 5 класс. О.В. Арасланова. Поурочные разработки по истории Древнего мира.  http://school-collection.edu.ru</vt:lpstr>
      <vt:lpstr>Рассадина Ирина Александровна,  учитель истории и обществознания, МБОУ Одинцовская школа № 1                                 i_rassadina@mail.ru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Появление неравенства и знати</dc:title>
  <dc:creator>Admin</dc:creator>
  <cp:lastModifiedBy>Школа</cp:lastModifiedBy>
  <cp:revision>59</cp:revision>
  <dcterms:created xsi:type="dcterms:W3CDTF">2014-03-14T15:28:38Z</dcterms:created>
  <dcterms:modified xsi:type="dcterms:W3CDTF">2014-09-22T11:56:42Z</dcterms:modified>
</cp:coreProperties>
</file>