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76" r:id="rId8"/>
    <p:sldId id="265" r:id="rId9"/>
    <p:sldId id="270" r:id="rId10"/>
    <p:sldId id="272" r:id="rId11"/>
    <p:sldId id="274" r:id="rId12"/>
    <p:sldId id="277" r:id="rId13"/>
    <p:sldId id="28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>
      <p:cViewPr varScale="1">
        <p:scale>
          <a:sx n="88" d="100"/>
          <a:sy n="88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8280920" cy="5904656"/>
          </a:xfrm>
        </p:spPr>
        <p:txBody>
          <a:bodyPr>
            <a:normAutofit fontScale="25000" lnSpcReduction="20000"/>
          </a:bodyPr>
          <a:lstStyle/>
          <a:p>
            <a:r>
              <a:rPr lang="ru-RU" sz="40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Лицей  </a:t>
            </a:r>
            <a:r>
              <a:rPr lang="ru-RU" sz="4000" b="1" cap="all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фгоу</a:t>
            </a:r>
            <a:r>
              <a:rPr lang="ru-RU" sz="40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cap="all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впо</a:t>
            </a:r>
            <a:r>
              <a:rPr lang="ru-RU" sz="40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4000" b="1" cap="all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дальрыбвтуз</a:t>
            </a:r>
            <a:r>
              <a:rPr lang="ru-RU" sz="40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Открытый </a:t>
            </a:r>
            <a:r>
              <a:rPr lang="ru-RU" sz="40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проектный урок по английскому языку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3 классе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«сказка о глупом мышонке»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английского  языка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высшей категории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Макарова Евгения </a:t>
            </a:r>
            <a:r>
              <a:rPr lang="ru-RU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Виленовна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Владивосток, 2013 год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52936"/>
            <a:ext cx="5544616" cy="302433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51313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карова\Documents\Английский язык-документы и материалы\Открытые уроки-материалы\Урок_мышонок\Материалы_урок мышонок\Фото_урок\DSC037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146" y="404664"/>
            <a:ext cx="3830094" cy="57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36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карова\Documents\Английский язык-документы и материалы\Открытые уроки-материалы\Урок_мышонок\Материалы_урок мышонок\Фото_урок\DSC037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25" y="476672"/>
            <a:ext cx="8439362" cy="56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4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карова\Documents\Английский язык-документы и материалы\Открытые уроки-материалы\Урок_мышонок\Материалы_урок мышонок\Фото_урок\DSC037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4090"/>
            <a:ext cx="8517911" cy="570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09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макарова\Documents\Английский язык-документы и материалы\Открытые уроки-материалы\Урок_мышонок\Материалы_урок мышонок\Фото_урок\DSC037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7684"/>
            <a:ext cx="8661927" cy="579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51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2068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урока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Тема урока: «Произведение </a:t>
            </a:r>
            <a:r>
              <a:rPr lang="ru-RU" sz="2500" b="1" dirty="0" err="1">
                <a:latin typeface="Times New Roman" pitchFamily="18" charset="0"/>
                <a:cs typeface="Times New Roman" pitchFamily="18" charset="0"/>
              </a:rPr>
              <a:t>С.Я.Маршака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«Сказка о глупом мышонке»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Учителя: 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Макарова Е.В., Семенцова Е.А., Бураченко Т.Г.,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Тютрина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С.П.</a:t>
            </a:r>
          </a:p>
          <a:p>
            <a:pPr marL="0" indent="0">
              <a:buNone/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Учащиеся: 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ученики 1-го, 3-го, 6-го, 7-го классов. </a:t>
            </a:r>
          </a:p>
          <a:p>
            <a:pPr marL="0" indent="0">
              <a:buNone/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Главная цель: 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Научить детей творчески осмысливать прочитанные произведения, привить интерес к изучению иностранного языка, создавать сюжеты для инсценировки, научить находить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новую для себя информацию.</a:t>
            </a:r>
          </a:p>
          <a:p>
            <a:pPr marL="0" indent="0">
              <a:buNone/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Урок: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16 часов.</a:t>
            </a:r>
          </a:p>
          <a:p>
            <a:pPr marL="0" indent="0">
              <a:buNone/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Предметные области: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уроки английского языка,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чтения в 1 классе,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изобразительного искусства, информатики и музыки.</a:t>
            </a:r>
          </a:p>
          <a:p>
            <a:pPr marL="0" indent="0">
              <a:buNone/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Оборудование:  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1. Сцена, оформленная для проведения спектакля. </a:t>
            </a:r>
          </a:p>
          <a:p>
            <a:pPr marL="0" indent="0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			 2. Костюмы.</a:t>
            </a:r>
          </a:p>
          <a:p>
            <a:pPr marL="0" indent="0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			 3. Технические средства обучения.</a:t>
            </a:r>
          </a:p>
          <a:p>
            <a:pPr marL="0" indent="0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			 4. Музыкальные инструменты.</a:t>
            </a:r>
          </a:p>
          <a:p>
            <a:pPr marL="0" indent="0">
              <a:buNone/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Организация деятельности:  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индивидуальная и групповая.</a:t>
            </a:r>
          </a:p>
          <a:p>
            <a:pPr marL="0" indent="0">
              <a:buNone/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Организация классного пространства: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наличие экрана, места для инсценировки сказки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и места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для зрителей.</a:t>
            </a:r>
          </a:p>
          <a:p>
            <a:pPr marL="0" indent="0" algn="ctr">
              <a:buNone/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Итог, результат урока для детей: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В ходе работы учащиеся закрепили лексику на английском языке по теме «животные».</a:t>
            </a:r>
          </a:p>
          <a:p>
            <a:pPr marL="0" lvl="0" indent="0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Разработаны эскизы и созданы наглядные пособия для оформления кабинета.</a:t>
            </a:r>
          </a:p>
          <a:p>
            <a:pPr marL="0" lvl="0" indent="0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Самостоятельное распределение детьми ролей и репетиция спектакля.</a:t>
            </a:r>
          </a:p>
          <a:p>
            <a:pPr marL="0" lvl="0" indent="0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Создание учащимися 7-го класса хора из учеников 3-го класса для музыкального оформления сказки на английском языке.</a:t>
            </a:r>
          </a:p>
          <a:p>
            <a:pPr marL="0" lvl="0" indent="0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Составление презентации сказки.</a:t>
            </a:r>
          </a:p>
          <a:p>
            <a:pPr marL="0" lvl="0" indent="0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Игра детьми самого спектакля.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62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Аннотация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Работа началась с обсуждения учащимися 3 класса с учителем английского языка и учителем начальных классов проекта урока. Было принято решение привлечь к участию в проекте учителей труда, начальных классов (1-го класса), информатики.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Учащиеся по личному интересу и желанию выбрали сказку для инсценировки. Учитель труда на уроках с учащимися 6-х классов разработал эскизы грибов, цветов, шишек с последующим их оформлением для сцены спектакля.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Учащиеся 7-го класса (владеющими навыками игры на пианино и  гитаре) создали хор.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ходе подготовки учителя давали консультации по правильности озвучивания (произношения) текста того или иного персонажа произведения, выбора материалов и цвета для оформления интерьера кабинета.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 подготовке к спектаклю по сказке проводились репетиции, индивидуальные и групповые консультации учащихся с учителем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Ход заключительного занятия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(На просмотр сказки были приглашены учащиеся 1-го класса, родители детей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Перед началом показа сказки один из действующих персонажей (сказочник) медленно прошел по сцене, дав возможность учащимся оценить их работу по оформлению сцены.</a:t>
            </a:r>
          </a:p>
          <a:p>
            <a:pPr marL="0" lv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Учащимися была исполнена песня на английском языке под аккомпанемент пианино и гитары.</a:t>
            </a:r>
          </a:p>
          <a:p>
            <a:pPr marL="0" lv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Показана костюмированная сказка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С.Я.Маршака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«Сказка о глупом мышонке».</a:t>
            </a:r>
          </a:p>
          <a:p>
            <a:pPr marL="0" indent="0" algn="ctr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Общий итог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творческой форме простимулирован интерес учащихся к изучению английского языка, как в ходе освоения школьной программы, так и самостоятельно. Проведено ознакомление детей с творчеством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С.Я.Маршака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осмысление его произведения с использованием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межпредметных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связей. Активизировано мышление, развитие творческих способностей детей и повышение их внутренней культуры.</a:t>
            </a:r>
          </a:p>
        </p:txBody>
      </p:sp>
    </p:spTree>
    <p:extLst>
      <p:ext uri="{BB962C8B-B14F-4D97-AF65-F5344CB8AC3E}">
        <p14:creationId xmlns:p14="http://schemas.microsoft.com/office/powerpoint/2010/main" val="332539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диалог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– Once upon a time in a big forest Lived a Mother Mouse and her silly son.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Mother Mouse sang one night.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Mother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– Sleep my darling, sleep in peace.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When you wake in morning bright,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You shall have some candle grease.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Little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Mouse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– Stop your squeaking,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Mommie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dear find a nurse and bring her here.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– Mother Mouse ran to get The Duck to nurse her little pet.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Mother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– Please to move in our house and be a nanny to my mouse.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Duck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Quak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guack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grow big and strong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I shall find a worm for you.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 fat and juicy worm to chew.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Little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Mouse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– Go away, you horrid nurse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Mommie’s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bad, but you are worse.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– Mother Mouse ran to get The Toad to nurse her little pet.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Mother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– Please to move into our house and be a nanny to my mouse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Toad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– I am sitting by your side,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If you’re good and do not cry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You shall have a big fat fly.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Little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Mouse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– Go away, you horrid nurse Ducky’s bad, but you are worse.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– Mother Mouse ran to get the Mare to nurse her Little pet.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Mother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– Please to move into our house and be a nanny to my mouse.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/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89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The Mare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– Close your eyes and close them Tight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Cats are nasty, so are goats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But mice are nice, I feed them oats.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Little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Mouse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– Go away, you horrid nurse Today’s bad but you are worse.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Mother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– Please to move into our house and be a nanny to my mouse.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Pig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– “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Umph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Umph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” – Go to sleep, and if you do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You shall have a beet or two.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Little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Mouse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– Go away and let me be your voice is much too rough for me.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– Mother Mouse went to get the Hen to nurse her Little pet.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Mother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– Please to move into our house and be a nanny to my mouse.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Henny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– “Tuck, tuck, tuck” your little head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Beneath my speckled wing instead.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Little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Mouse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– Go away, you horrid nurse Piggy’s bad, but you are worse.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– Mother Mouse ran to get the fish to nurse her Little pet.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Mother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– Please to move into our house and be a nanny to my mouse.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Fish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– It moved its mouth, no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dout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of it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But not a sound came out of it.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Little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Mouse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– Go away and let me be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your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voice is much too soft for me.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– Mother Mouse ran to get the Cat to nurse her Little pet.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Mother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– Please to move into our house and be a nanny to my mouse.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6037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Cat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– “Meow, meow” sleep my boy.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“Meow, meow” I shall lay my head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here beside you on the bed.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Little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Mouse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– I adore the way you sing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it’s just too sweet for anything.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– In came Mother at a bound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searched the bed, searched all around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searched the house for Silly Mouse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but Silly Mouse could not be found …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33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8" b="8414"/>
          <a:stretch/>
        </p:blipFill>
        <p:spPr bwMode="auto">
          <a:xfrm>
            <a:off x="1907703" y="188640"/>
            <a:ext cx="4754353" cy="253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" t="7420" r="4687"/>
          <a:stretch/>
        </p:blipFill>
        <p:spPr bwMode="auto">
          <a:xfrm>
            <a:off x="2209799" y="3037114"/>
            <a:ext cx="3951515" cy="319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24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94081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18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карова\Documents\Английский язык-документы и материалы\Открытые уроки-материалы\Урок_мышонок\Материалы_урок мышонок\Фото_урок\DSC037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60" y="620688"/>
            <a:ext cx="8224227" cy="55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63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465</Words>
  <Application>Microsoft Office PowerPoint</Application>
  <PresentationFormat>Экран (4:3)</PresentationFormat>
  <Paragraphs>124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Макарова Е.В.</dc:creator>
  <cp:lastModifiedBy>Макарова Е.В.</cp:lastModifiedBy>
  <cp:revision>22</cp:revision>
  <dcterms:created xsi:type="dcterms:W3CDTF">2013-03-17T06:42:40Z</dcterms:created>
  <dcterms:modified xsi:type="dcterms:W3CDTF">2013-04-08T09:18:44Z</dcterms:modified>
</cp:coreProperties>
</file>