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8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FF00FF"/>
    <a:srgbClr val="800080"/>
    <a:srgbClr val="CC3300"/>
    <a:srgbClr val="66FF66"/>
    <a:srgbClr val="CC0066"/>
    <a:srgbClr val="FFFF00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D063BD-3E01-49FC-81FC-1C8E1F1B23FB}" type="datetimeFigureOut">
              <a:rPr lang="ru-RU" smtClean="0"/>
              <a:t>26.09.2012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18028-E94D-48F2-ABCC-10A3229B4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024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E3907-1735-4ACB-99A7-2127F9CA422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26.09.2012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Нехорошева Наталья Владимировна ГБОУ СОШ "Школа здоровья" № 901 г. Москва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556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0A26-21D8-4E25-9911-9DFF957E539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26.09.2012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Нехорошева Наталья Владимировна ГБОУ СОШ "Школа здоровья" № 901 г. Москва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944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28810-3BDB-4234-B5B7-4736DCBD6CC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26.09.2012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Нехорошева Наталья Владимировна ГБОУ СОШ "Школа здоровья" № 901 г. Москва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383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A278-B1FA-4EEE-8EA4-DDB57BE287E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26.09.2012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Нехорошева Наталья Владимировна ГБОУ СОШ "Школа здоровья" № 901 г. Москва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501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34C6-B3FE-4D73-A5D8-8FDF07E1310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26.09.2012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Нехорошева Наталья Владимировна ГБОУ СОШ "Школа здоровья" № 901 г. Москва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877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B030-E489-46A6-9049-A6E68479436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26.09.2012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Нехорошева Наталья Владимировна ГБОУ СОШ "Школа здоровья" № 901 г. Москва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369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EF325-2F53-42D6-981B-B0506AE28D2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26.09.2012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Нехорошева Наталья Владимировна ГБОУ СОШ "Школа здоровья" № 901 г. Москва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349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B3B33-15A2-4F94-B05C-C66B5AAA915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26.09.2012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Нехорошева Наталья Владимировна ГБОУ СОШ "Школа здоровья" № 901 г. Москва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314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A9697-308C-4279-BA39-766B745E2A5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26.09.2012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Нехорошева Наталья Владимировна ГБОУ СОШ "Школа здоровья" № 901 г. Москва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256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3577-580E-4953-9F9F-4A332604DA5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26.09.2012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Нехорошева Наталья Владимировна ГБОУ СОШ "Школа здоровья" № 901 г. Москва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369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84208-0766-489E-9FFA-9D16565A742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26.09.2012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Нехорошева Наталья Владимировна ГБОУ СОШ "Школа здоровья" № 901 г. Москва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658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3FA97-B102-4444-9F33-B006B72289A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26.09.2012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Нехорошева Наталья Владимировна ГБОУ СОШ "Школа здоровья" № 901 г. Москва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685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img-fotki.yandex.ru/get/5808/seseg-polkova.51/0_7527a_7b5b3575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8630" y="458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540552" cy="1642194"/>
          </a:xfrm>
        </p:spPr>
        <p:txBody>
          <a:bodyPr>
            <a:noAutofit/>
          </a:bodyPr>
          <a:lstStyle/>
          <a:p>
            <a:r>
              <a:rPr lang="ru-RU" sz="11500" b="1" dirty="0">
                <a:solidFill>
                  <a:srgbClr val="CC0066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</a:rPr>
              <a:t>«</a:t>
            </a:r>
            <a:r>
              <a:rPr lang="en-US" sz="8800" b="1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</a:rPr>
              <a:t>A</a:t>
            </a:r>
            <a:r>
              <a:rPr lang="en-US" sz="8800" b="1" dirty="0" err="1" smtClean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</a:rPr>
              <a:t>l</a:t>
            </a:r>
            <a:r>
              <a:rPr lang="en-US" sz="8800" b="1" dirty="0" err="1" smtClean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</a:rPr>
              <a:t>p</a:t>
            </a:r>
            <a:r>
              <a:rPr lang="en-US" sz="8800" b="1" dirty="0" err="1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</a:rPr>
              <a:t>h</a:t>
            </a:r>
            <a:r>
              <a:rPr lang="en-US" sz="8800" b="1" dirty="0" err="1" smtClean="0">
                <a:solidFill>
                  <a:srgbClr val="FF6699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</a:rPr>
              <a:t>a</a:t>
            </a:r>
            <a:r>
              <a:rPr lang="en-US" sz="8800" b="1" dirty="0" err="1" smtClean="0">
                <a:solidFill>
                  <a:srgbClr val="F14124">
                    <a:lumMod val="75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</a:rPr>
              <a:t>b</a:t>
            </a:r>
            <a:r>
              <a:rPr lang="en-US" sz="8800" b="1" dirty="0" err="1" smtClean="0">
                <a:solidFill>
                  <a:srgbClr val="66FF66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</a:rPr>
              <a:t>e</a:t>
            </a:r>
            <a:r>
              <a:rPr lang="en-US" sz="8800" b="1" dirty="0" err="1" smtClean="0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</a:rPr>
              <a:t>t</a:t>
            </a:r>
            <a:r>
              <a:rPr lang="en-US" sz="8800" b="1" dirty="0" err="1" smtClean="0">
                <a:solidFill>
                  <a:srgbClr val="CC330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</a:rPr>
              <a:t>s</a:t>
            </a:r>
            <a:r>
              <a:rPr lang="en-US" sz="8800" b="1" dirty="0" err="1" smtClean="0">
                <a:solidFill>
                  <a:srgbClr val="80008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</a:rPr>
              <a:t>o</a:t>
            </a:r>
            <a:r>
              <a:rPr lang="en-US" sz="8800" b="1" dirty="0" err="1" smtClean="0">
                <a:solidFill>
                  <a:srgbClr val="FF00FF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</a:rPr>
              <a:t>n</a:t>
            </a:r>
            <a:r>
              <a:rPr lang="en-US" sz="8800" b="1" dirty="0" err="1" smtClean="0">
                <a:solidFill>
                  <a:srgbClr val="66FF33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</a:rPr>
              <a:t>g</a:t>
            </a:r>
            <a:r>
              <a:rPr lang="ru-RU" sz="8800" b="1" dirty="0" smtClean="0">
                <a:solidFill>
                  <a:srgbClr val="CC0066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</a:rPr>
              <a:t>»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alphabetso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V="1">
            <a:off x="6804248" y="5073598"/>
            <a:ext cx="1411361" cy="1411361"/>
          </a:xfrm>
          <a:prstGeom prst="rect">
            <a:avLst/>
          </a:prstGeo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99592" y="6356350"/>
            <a:ext cx="7344816" cy="365125"/>
          </a:xfrm>
        </p:spPr>
        <p:txBody>
          <a:bodyPr/>
          <a:lstStyle/>
          <a:p>
            <a:r>
              <a:rPr lang="ru-RU" sz="1800" dirty="0" smtClean="0">
                <a:solidFill>
                  <a:schemeClr val="tx1"/>
                </a:solidFill>
              </a:rPr>
              <a:t>Нехорошева Наталья Владимировна ГБОУ СОШ "Школа здоровья" № 901 г. Москва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7" name="Picture 2" descr="http://animated-images.su/_ph/21/2/661737239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960" y="2318957"/>
            <a:ext cx="2088232" cy="278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animated-images.su/_ph/21/2/661737239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648" y="2318957"/>
            <a:ext cx="2088232" cy="278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2736999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652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</TotalTime>
  <Words>17</Words>
  <Application>Microsoft Office PowerPoint</Application>
  <PresentationFormat>Экран (4:3)</PresentationFormat>
  <Paragraphs>2</Paragraphs>
  <Slides>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«Alphabetsong»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«Alphabet»</dc:title>
  <dc:creator>Учитель</dc:creator>
  <cp:lastModifiedBy>Учитель</cp:lastModifiedBy>
  <cp:revision>3</cp:revision>
  <dcterms:created xsi:type="dcterms:W3CDTF">2012-09-26T10:07:47Z</dcterms:created>
  <dcterms:modified xsi:type="dcterms:W3CDTF">2012-09-26T11:22:53Z</dcterms:modified>
</cp:coreProperties>
</file>