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6" r:id="rId5"/>
    <p:sldId id="272" r:id="rId6"/>
    <p:sldId id="267" r:id="rId7"/>
    <p:sldId id="268" r:id="rId8"/>
    <p:sldId id="269" r:id="rId9"/>
    <p:sldId id="257" r:id="rId10"/>
    <p:sldId id="260" r:id="rId11"/>
    <p:sldId id="261" r:id="rId12"/>
    <p:sldId id="275" r:id="rId13"/>
    <p:sldId id="276" r:id="rId14"/>
    <p:sldId id="273" r:id="rId15"/>
    <p:sldId id="274" r:id="rId16"/>
    <p:sldId id="256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088"/>
    <a:srgbClr val="286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8ED9-2001-4AD1-84E9-854D1F6C8CB2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2EDD-339F-4B2C-964A-B4BD6F2BB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8ED9-2001-4AD1-84E9-854D1F6C8CB2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2EDD-339F-4B2C-964A-B4BD6F2BB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8ED9-2001-4AD1-84E9-854D1F6C8CB2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2EDD-339F-4B2C-964A-B4BD6F2BB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8ED9-2001-4AD1-84E9-854D1F6C8CB2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2EDD-339F-4B2C-964A-B4BD6F2BB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8ED9-2001-4AD1-84E9-854D1F6C8CB2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2EDD-339F-4B2C-964A-B4BD6F2BB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8ED9-2001-4AD1-84E9-854D1F6C8CB2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2EDD-339F-4B2C-964A-B4BD6F2BB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8ED9-2001-4AD1-84E9-854D1F6C8CB2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2EDD-339F-4B2C-964A-B4BD6F2BB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8ED9-2001-4AD1-84E9-854D1F6C8CB2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2EDD-339F-4B2C-964A-B4BD6F2BB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8ED9-2001-4AD1-84E9-854D1F6C8CB2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2EDD-339F-4B2C-964A-B4BD6F2BB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8ED9-2001-4AD1-84E9-854D1F6C8CB2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2EDD-339F-4B2C-964A-B4BD6F2BB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8ED9-2001-4AD1-84E9-854D1F6C8CB2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2EDD-339F-4B2C-964A-B4BD6F2BB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38ED9-2001-4AD1-84E9-854D1F6C8CB2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32EDD-339F-4B2C-964A-B4BD6F2BB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508449-heilige-barb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4570" y="0"/>
            <a:ext cx="459486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artenmirabell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6125104" cy="3888432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771800" y="4621442"/>
            <a:ext cx="60121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Am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Abend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des 24 December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Bluhten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auf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dem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Grab von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heiligen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Barbara die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im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Kaltern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Winter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verdorrten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Bluten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ilige-165316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0"/>
            <a:ext cx="4272475" cy="64087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620688"/>
            <a:ext cx="2160240" cy="2664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Deiser</a:t>
            </a:r>
            <a:r>
              <a:rPr lang="en-US" sz="2400" b="1" dirty="0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Brauchtun</a:t>
            </a:r>
            <a:r>
              <a:rPr lang="en-US" sz="2400" b="1" dirty="0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ist</a:t>
            </a:r>
            <a:r>
              <a:rPr lang="en-US" sz="2400" b="1" dirty="0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eine</a:t>
            </a:r>
            <a:r>
              <a:rPr lang="en-US" sz="2400" b="1" dirty="0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Erinnerung</a:t>
            </a:r>
            <a:r>
              <a:rPr lang="en-US" sz="2400" b="1" dirty="0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 an das </a:t>
            </a:r>
            <a:r>
              <a:rPr lang="en-US" sz="2400" b="1" dirty="0" err="1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Weihnachtswunder</a:t>
            </a:r>
            <a:r>
              <a:rPr lang="en-US" sz="2400" b="1" dirty="0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b="1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ilige-165316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60648"/>
            <a:ext cx="4272475" cy="64087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2592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Man </a:t>
            </a:r>
            <a:r>
              <a:rPr lang="en-US" sz="2400" b="1" dirty="0" err="1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scheidet</a:t>
            </a:r>
            <a:r>
              <a:rPr lang="en-US" sz="2400" b="1" dirty="0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 die </a:t>
            </a:r>
            <a:r>
              <a:rPr lang="en-US" sz="2400" b="1" dirty="0" err="1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Zweuge</a:t>
            </a:r>
            <a:r>
              <a:rPr lang="en-US" sz="2400" b="1" dirty="0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nur</a:t>
            </a:r>
            <a:r>
              <a:rPr lang="en-US" sz="2400" b="1" dirty="0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 in </a:t>
            </a:r>
            <a:r>
              <a:rPr lang="en-US" sz="2400" b="1" dirty="0" err="1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der</a:t>
            </a:r>
            <a:r>
              <a:rPr lang="en-US" sz="2400" b="1" dirty="0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Nacht</a:t>
            </a:r>
            <a:r>
              <a:rPr lang="en-US" sz="2400" b="1" dirty="0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 von 3. Auf den 4. </a:t>
            </a:r>
            <a:r>
              <a:rPr lang="en-US" sz="2400" b="1" dirty="0" err="1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Dezember</a:t>
            </a:r>
            <a:r>
              <a:rPr lang="en-US" sz="2400" b="1" dirty="0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, und das </a:t>
            </a:r>
            <a:r>
              <a:rPr lang="en-US" sz="2400" b="1" dirty="0" err="1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wortlos</a:t>
            </a:r>
            <a:r>
              <a:rPr lang="en-US" sz="2400" b="1" dirty="0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!</a:t>
            </a:r>
            <a:endParaRPr lang="en-US" sz="2400" b="1" dirty="0" smtClean="0"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ilige-165316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88640"/>
            <a:ext cx="4272475" cy="64087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2808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Algerian" pitchFamily="82" charset="0"/>
                <a:cs typeface="Times New Roman" pitchFamily="18" charset="0"/>
              </a:rPr>
              <a:t>Diese</a:t>
            </a:r>
            <a:r>
              <a:rPr lang="en-US" sz="2400" b="1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lgerian" pitchFamily="82" charset="0"/>
                <a:cs typeface="Times New Roman" pitchFamily="18" charset="0"/>
              </a:rPr>
              <a:t>solle</a:t>
            </a:r>
            <a:r>
              <a:rPr lang="en-US" sz="2400" b="1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lgerian" pitchFamily="82" charset="0"/>
                <a:cs typeface="Times New Roman" pitchFamily="18" charset="0"/>
              </a:rPr>
              <a:t>dann</a:t>
            </a:r>
            <a:r>
              <a:rPr lang="en-US" sz="2400" b="1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lgerian" pitchFamily="82" charset="0"/>
                <a:cs typeface="Times New Roman" pitchFamily="18" charset="0"/>
              </a:rPr>
              <a:t>Glück</a:t>
            </a:r>
            <a:r>
              <a:rPr lang="en-US" sz="2400" b="1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lgerian" pitchFamily="82" charset="0"/>
                <a:cs typeface="Times New Roman" pitchFamily="18" charset="0"/>
              </a:rPr>
              <a:t>Bringen</a:t>
            </a:r>
            <a:r>
              <a:rPr lang="en-US" sz="2400" b="1" dirty="0" smtClean="0">
                <a:latin typeface="Algerian" pitchFamily="82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Algerian" pitchFamily="82" charset="0"/>
                <a:cs typeface="Times New Roman" pitchFamily="18" charset="0"/>
              </a:rPr>
              <a:t>Auch</a:t>
            </a:r>
            <a:r>
              <a:rPr lang="en-US" sz="2400" b="1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lgerian" pitchFamily="82" charset="0"/>
                <a:cs typeface="Times New Roman" pitchFamily="18" charset="0"/>
              </a:rPr>
              <a:t>verbunden</a:t>
            </a:r>
            <a:r>
              <a:rPr lang="en-US" sz="2400" b="1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lgerian" pitchFamily="82" charset="0"/>
                <a:cs typeface="Times New Roman" pitchFamily="18" charset="0"/>
              </a:rPr>
              <a:t>ist</a:t>
            </a:r>
            <a:r>
              <a:rPr lang="en-US" sz="2400" b="1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lgerian" pitchFamily="82" charset="0"/>
                <a:cs typeface="Times New Roman" pitchFamily="18" charset="0"/>
              </a:rPr>
              <a:t>damit</a:t>
            </a:r>
            <a:r>
              <a:rPr lang="en-US" sz="2400" b="1" dirty="0" smtClean="0">
                <a:latin typeface="Algerian" pitchFamily="82" charset="0"/>
                <a:cs typeface="Times New Roman" pitchFamily="18" charset="0"/>
              </a:rPr>
              <a:t> die </a:t>
            </a:r>
            <a:r>
              <a:rPr lang="en-US" sz="2400" b="1" dirty="0" err="1" smtClean="0">
                <a:latin typeface="Algerian" pitchFamily="82" charset="0"/>
                <a:cs typeface="Times New Roman" pitchFamily="18" charset="0"/>
              </a:rPr>
              <a:t>Symbolik</a:t>
            </a:r>
            <a:r>
              <a:rPr lang="en-US" sz="2400" b="1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lgerian" pitchFamily="82" charset="0"/>
                <a:cs typeface="Times New Roman" pitchFamily="18" charset="0"/>
              </a:rPr>
              <a:t>der</a:t>
            </a:r>
            <a:r>
              <a:rPr lang="en-US" sz="2400" b="1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lgerian" pitchFamily="82" charset="0"/>
                <a:cs typeface="Times New Roman" pitchFamily="18" charset="0"/>
              </a:rPr>
              <a:t>Geburt</a:t>
            </a:r>
            <a:r>
              <a:rPr lang="en-US" sz="2400" b="1" dirty="0" smtClean="0">
                <a:latin typeface="Algerian" pitchFamily="82" charset="0"/>
                <a:cs typeface="Times New Roman" pitchFamily="18" charset="0"/>
              </a:rPr>
              <a:t> Jesus.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rb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0"/>
            <a:ext cx="454457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31683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Algerian" pitchFamily="82" charset="0"/>
                <a:cs typeface="Times New Roman" pitchFamily="18" charset="0"/>
              </a:rPr>
              <a:t>Bis</a:t>
            </a:r>
            <a:r>
              <a:rPr lang="en-US" sz="2400" b="1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lgerian" pitchFamily="82" charset="0"/>
                <a:cs typeface="Times New Roman" pitchFamily="18" charset="0"/>
              </a:rPr>
              <a:t>heute</a:t>
            </a:r>
            <a:r>
              <a:rPr lang="en-US" sz="2400" b="1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lgerian" pitchFamily="82" charset="0"/>
                <a:cs typeface="Times New Roman" pitchFamily="18" charset="0"/>
              </a:rPr>
              <a:t>werden</a:t>
            </a:r>
            <a:r>
              <a:rPr lang="en-US" sz="2400" b="1" dirty="0" smtClean="0">
                <a:latin typeface="Algerian" pitchFamily="82" charset="0"/>
                <a:cs typeface="Times New Roman" pitchFamily="18" charset="0"/>
              </a:rPr>
              <a:t> am </a:t>
            </a:r>
            <a:r>
              <a:rPr lang="en-US" sz="2400" b="1" dirty="0" err="1" smtClean="0">
                <a:latin typeface="Algerian" pitchFamily="82" charset="0"/>
                <a:cs typeface="Times New Roman" pitchFamily="18" charset="0"/>
              </a:rPr>
              <a:t>Barbaratag</a:t>
            </a:r>
            <a:r>
              <a:rPr lang="en-US" sz="2400" b="1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lgerian" pitchFamily="82" charset="0"/>
                <a:cs typeface="Times New Roman" pitchFamily="18" charset="0"/>
              </a:rPr>
              <a:t>Apfel</a:t>
            </a:r>
            <a:r>
              <a:rPr lang="en-US" sz="2400" b="1" dirty="0" smtClean="0">
                <a:latin typeface="Algerian" pitchFamily="82" charset="0"/>
                <a:cs typeface="Times New Roman" pitchFamily="18" charset="0"/>
              </a:rPr>
              <a:t>-, kirsch, </a:t>
            </a:r>
            <a:r>
              <a:rPr lang="en-US" sz="2400" b="1" dirty="0" err="1" smtClean="0">
                <a:latin typeface="Algerian" pitchFamily="82" charset="0"/>
                <a:cs typeface="Times New Roman" pitchFamily="18" charset="0"/>
              </a:rPr>
              <a:t>kastanienzweige</a:t>
            </a:r>
            <a:r>
              <a:rPr lang="en-US" sz="2400" b="1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lgerian" pitchFamily="82" charset="0"/>
                <a:cs typeface="Times New Roman" pitchFamily="18" charset="0"/>
              </a:rPr>
              <a:t>geschnitten</a:t>
            </a:r>
            <a:r>
              <a:rPr lang="en-US" sz="2400" b="1" dirty="0" smtClean="0">
                <a:latin typeface="Algerian" pitchFamily="82" charset="0"/>
                <a:cs typeface="Times New Roman" pitchFamily="18" charset="0"/>
              </a:rPr>
              <a:t> und ins </a:t>
            </a:r>
            <a:r>
              <a:rPr lang="en-US" sz="2400" b="1" dirty="0" err="1" smtClean="0">
                <a:latin typeface="Algerian" pitchFamily="82" charset="0"/>
                <a:cs typeface="Times New Roman" pitchFamily="18" charset="0"/>
              </a:rPr>
              <a:t>geheizte</a:t>
            </a:r>
            <a:r>
              <a:rPr lang="en-US" sz="2400" b="1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lgerian" pitchFamily="82" charset="0"/>
                <a:cs typeface="Times New Roman" pitchFamily="18" charset="0"/>
              </a:rPr>
              <a:t>weihnachtszimmer</a:t>
            </a:r>
            <a:r>
              <a:rPr lang="en-US" sz="2400" b="1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lgerian" pitchFamily="82" charset="0"/>
                <a:cs typeface="Times New Roman" pitchFamily="18" charset="0"/>
              </a:rPr>
              <a:t>gestellt</a:t>
            </a:r>
            <a:r>
              <a:rPr lang="en-US" sz="2400" b="1" dirty="0" smtClean="0">
                <a:latin typeface="Algerian" pitchFamily="82" charset="0"/>
                <a:cs typeface="Times New Roman" pitchFamily="18" charset="0"/>
              </a:rPr>
              <a:t>.</a:t>
            </a:r>
            <a:endParaRPr lang="en-US" sz="2400" b="1" dirty="0" smtClean="0"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rb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0"/>
            <a:ext cx="454457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548680"/>
            <a:ext cx="2952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Algerian" pitchFamily="82" charset="0"/>
              </a:rPr>
              <a:t>Kommt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der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zweig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gerade</a:t>
            </a:r>
            <a:r>
              <a:rPr lang="en-US" sz="2400" b="1" dirty="0" smtClean="0">
                <a:latin typeface="Algerian" pitchFamily="82" charset="0"/>
              </a:rPr>
              <a:t> am </a:t>
            </a:r>
            <a:r>
              <a:rPr lang="en-US" sz="2400" b="1" dirty="0" err="1" smtClean="0">
                <a:latin typeface="Algerian" pitchFamily="82" charset="0"/>
              </a:rPr>
              <a:t>weihnachtsfest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zum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blühen</a:t>
            </a:r>
            <a:r>
              <a:rPr lang="en-US" sz="2400" b="1" dirty="0" smtClean="0">
                <a:latin typeface="Algerian" pitchFamily="82" charset="0"/>
              </a:rPr>
              <a:t>, so </a:t>
            </a:r>
            <a:r>
              <a:rPr lang="en-US" sz="2400" b="1" dirty="0" err="1" smtClean="0">
                <a:latin typeface="Algerian" pitchFamily="82" charset="0"/>
              </a:rPr>
              <a:t>wird</a:t>
            </a:r>
            <a:r>
              <a:rPr lang="en-US" sz="2400" b="1" dirty="0" smtClean="0">
                <a:latin typeface="Algerian" pitchFamily="82" charset="0"/>
              </a:rPr>
              <a:t> das </a:t>
            </a:r>
            <a:r>
              <a:rPr lang="en-US" sz="2400" b="1" dirty="0" err="1" smtClean="0">
                <a:latin typeface="Algerian" pitchFamily="82" charset="0"/>
              </a:rPr>
              <a:t>als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gutes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zeitchen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für</a:t>
            </a:r>
            <a:r>
              <a:rPr lang="en-US" sz="2400" b="1" dirty="0" smtClean="0">
                <a:latin typeface="Algerian" pitchFamily="82" charset="0"/>
              </a:rPr>
              <a:t> die </a:t>
            </a:r>
            <a:r>
              <a:rPr lang="en-US" sz="2400" b="1" dirty="0" err="1" smtClean="0">
                <a:latin typeface="Algerian" pitchFamily="82" charset="0"/>
              </a:rPr>
              <a:t>zukunft</a:t>
            </a:r>
            <a:r>
              <a:rPr lang="en-US" sz="2400" b="1" dirty="0" smtClean="0">
                <a:latin typeface="Algerian" pitchFamily="82" charset="0"/>
              </a:rPr>
              <a:t>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32656"/>
            <a:ext cx="4608512" cy="21602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11_HL_Barbara_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0"/>
            <a:ext cx="5074920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794107"/>
            <a:ext cx="29523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Die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Zwerge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wurden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oft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mit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weihnachtlichem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Schmuck und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Süβigkeiten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behängt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508449-heilige-barb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4570" y="0"/>
            <a:ext cx="4594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800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Heilige_Barbar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764704"/>
            <a:ext cx="3720044" cy="5256584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3528" y="332656"/>
            <a:ext cx="35798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Die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Heilige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Barbara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lebte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im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Jarhundert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in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Kleinasien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_Heilige_Barbar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340768"/>
            <a:ext cx="3202989" cy="45259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6632"/>
            <a:ext cx="15621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652120" y="2420888"/>
            <a:ext cx="2952328" cy="4103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Ihr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Fater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einHeide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liebte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 seine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Tochter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über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alles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.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Barbara war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sehr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einsam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 und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unglücklich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_Heilige_Barbar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772816"/>
            <a:ext cx="2700853" cy="381642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15621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4664"/>
            <a:ext cx="275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220072" y="3284984"/>
            <a:ext cx="3466728" cy="308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Barbara war sehr einsam und unglücklich.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Als sie dann die christliche Religion kennenlernte, sah sie in einen christlichen.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_Heilige_Barbar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492896"/>
            <a:ext cx="2700853" cy="381642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15621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88640"/>
            <a:ext cx="275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764704"/>
            <a:ext cx="1473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331640" y="2780928"/>
            <a:ext cx="2736304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Der Vater war entsetzt und versuchte alees. Um sie vom Christentum loszureiβen.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Er sperrte sie in  einen Turn ein.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_Heilige_Barbar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420888"/>
            <a:ext cx="2736304" cy="3866517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15621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0"/>
            <a:ext cx="275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60648"/>
            <a:ext cx="1473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636912"/>
            <a:ext cx="146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520" y="2996952"/>
            <a:ext cx="3610744" cy="2938338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latin typeface="Algerian" pitchFamily="82" charset="0"/>
              </a:rPr>
              <a:t>Barbara </a:t>
            </a:r>
            <a:r>
              <a:rPr lang="en-US" sz="2700" b="1" dirty="0" err="1" smtClean="0">
                <a:latin typeface="Algerian" pitchFamily="82" charset="0"/>
              </a:rPr>
              <a:t>gelang</a:t>
            </a:r>
            <a:r>
              <a:rPr lang="en-US" sz="2700" b="1" dirty="0" smtClean="0">
                <a:latin typeface="Algerian" pitchFamily="82" charset="0"/>
              </a:rPr>
              <a:t> </a:t>
            </a:r>
            <a:r>
              <a:rPr lang="en-US" sz="2700" b="1" dirty="0" err="1" smtClean="0">
                <a:latin typeface="Algerian" pitchFamily="82" charset="0"/>
              </a:rPr>
              <a:t>jedoch</a:t>
            </a:r>
            <a:r>
              <a:rPr lang="en-US" sz="2700" b="1" dirty="0" smtClean="0">
                <a:latin typeface="Algerian" pitchFamily="82" charset="0"/>
              </a:rPr>
              <a:t> die </a:t>
            </a:r>
            <a:r>
              <a:rPr lang="en-US" sz="2700" b="1" dirty="0" err="1" smtClean="0">
                <a:latin typeface="Algerian" pitchFamily="82" charset="0"/>
              </a:rPr>
              <a:t>Flucht</a:t>
            </a:r>
            <a:r>
              <a:rPr lang="en-US" sz="2700" b="1" dirty="0" smtClean="0">
                <a:latin typeface="Algerian" pitchFamily="82" charset="0"/>
              </a:rPr>
              <a:t> </a:t>
            </a:r>
            <a:r>
              <a:rPr lang="en-US" sz="2700" b="1" dirty="0" err="1" smtClean="0">
                <a:latin typeface="Algerian" pitchFamily="82" charset="0"/>
              </a:rPr>
              <a:t>aus</a:t>
            </a:r>
            <a:r>
              <a:rPr lang="en-US" sz="2700" b="1" dirty="0" smtClean="0">
                <a:latin typeface="Algerian" pitchFamily="82" charset="0"/>
              </a:rPr>
              <a:t> </a:t>
            </a:r>
            <a:r>
              <a:rPr lang="en-US" sz="2700" b="1" dirty="0" err="1" smtClean="0">
                <a:latin typeface="Algerian" pitchFamily="82" charset="0"/>
              </a:rPr>
              <a:t>dem</a:t>
            </a:r>
            <a:r>
              <a:rPr lang="en-US" sz="2700" b="1" dirty="0" smtClean="0">
                <a:latin typeface="Algerian" pitchFamily="82" charset="0"/>
              </a:rPr>
              <a:t> Turn.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en-US" sz="2700" b="1" dirty="0" err="1" smtClean="0">
                <a:latin typeface="Algerian" pitchFamily="82" charset="0"/>
              </a:rPr>
              <a:t>Sie</a:t>
            </a:r>
            <a:r>
              <a:rPr lang="en-US" sz="2700" b="1" dirty="0" smtClean="0">
                <a:latin typeface="Algerian" pitchFamily="82" charset="0"/>
              </a:rPr>
              <a:t> </a:t>
            </a:r>
            <a:r>
              <a:rPr lang="en-US" sz="2700" b="1" dirty="0" err="1" smtClean="0">
                <a:latin typeface="Algerian" pitchFamily="82" charset="0"/>
              </a:rPr>
              <a:t>versteckte</a:t>
            </a:r>
            <a:r>
              <a:rPr lang="en-US" sz="2700" b="1" dirty="0" smtClean="0">
                <a:latin typeface="Algerian" pitchFamily="82" charset="0"/>
              </a:rPr>
              <a:t> </a:t>
            </a:r>
            <a:r>
              <a:rPr lang="en-US" sz="2700" b="1" dirty="0" err="1" smtClean="0">
                <a:latin typeface="Algerian" pitchFamily="82" charset="0"/>
              </a:rPr>
              <a:t>sich</a:t>
            </a:r>
            <a:r>
              <a:rPr lang="en-US" sz="2700" b="1" dirty="0" smtClean="0">
                <a:latin typeface="Algerian" pitchFamily="82" charset="0"/>
              </a:rPr>
              <a:t> in </a:t>
            </a:r>
            <a:r>
              <a:rPr lang="en-US" sz="2700" b="1" dirty="0" err="1" smtClean="0">
                <a:latin typeface="Algerian" pitchFamily="82" charset="0"/>
              </a:rPr>
              <a:t>einem</a:t>
            </a:r>
            <a:r>
              <a:rPr lang="en-US" sz="2700" b="1" dirty="0" smtClean="0">
                <a:latin typeface="Algerian" pitchFamily="82" charset="0"/>
              </a:rPr>
              <a:t> </a:t>
            </a:r>
            <a:r>
              <a:rPr lang="en-US" sz="2700" b="1" dirty="0" err="1" smtClean="0">
                <a:latin typeface="Algerian" pitchFamily="82" charset="0"/>
              </a:rPr>
              <a:t>Felsspalt</a:t>
            </a:r>
            <a:r>
              <a:rPr lang="en-US" sz="2700" b="1" dirty="0" smtClean="0">
                <a:latin typeface="Algerian" pitchFamily="82" charset="0"/>
              </a:rPr>
              <a:t>.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3600400" cy="35283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24_Heilige_Barbar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700808"/>
            <a:ext cx="2160240" cy="3052514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76672"/>
            <a:ext cx="1368152" cy="212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0"/>
            <a:ext cx="216553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980728"/>
            <a:ext cx="117646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573016"/>
            <a:ext cx="1152128" cy="215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3501008"/>
            <a:ext cx="1152128" cy="239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99792" y="4941168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lgerian" pitchFamily="82" charset="0"/>
              </a:rPr>
              <a:t>Abe rein </a:t>
            </a:r>
            <a:r>
              <a:rPr lang="en-US" b="1" dirty="0" err="1" smtClean="0">
                <a:latin typeface="Algerian" pitchFamily="82" charset="0"/>
              </a:rPr>
              <a:t>Hirte</a:t>
            </a:r>
            <a:r>
              <a:rPr lang="en-US" b="1" dirty="0" smtClean="0">
                <a:latin typeface="Algerian" pitchFamily="82" charset="0"/>
              </a:rPr>
              <a:t> </a:t>
            </a:r>
            <a:r>
              <a:rPr lang="en-US" b="1" dirty="0" err="1" smtClean="0">
                <a:latin typeface="Algerian" pitchFamily="82" charset="0"/>
              </a:rPr>
              <a:t>verriet</a:t>
            </a:r>
            <a:r>
              <a:rPr lang="en-US" b="1" dirty="0" smtClean="0">
                <a:latin typeface="Algerian" pitchFamily="82" charset="0"/>
              </a:rPr>
              <a:t> </a:t>
            </a:r>
            <a:r>
              <a:rPr lang="en-US" b="1" dirty="0" err="1" smtClean="0">
                <a:latin typeface="Algerian" pitchFamily="82" charset="0"/>
              </a:rPr>
              <a:t>sie</a:t>
            </a:r>
            <a:r>
              <a:rPr lang="en-US" b="1" dirty="0" smtClean="0">
                <a:latin typeface="Algerian" pitchFamily="82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3096344" cy="259228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lgerian" pitchFamily="82" charset="0"/>
              </a:rPr>
              <a:t>Das </a:t>
            </a:r>
            <a:r>
              <a:rPr lang="en-US" sz="2400" b="1" dirty="0" err="1" smtClean="0">
                <a:latin typeface="Algerian" pitchFamily="82" charset="0"/>
              </a:rPr>
              <a:t>Gericht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hatte</a:t>
            </a:r>
            <a:r>
              <a:rPr lang="en-US" sz="2400" b="1" dirty="0" smtClean="0">
                <a:latin typeface="Algerian" pitchFamily="82" charset="0"/>
              </a:rPr>
              <a:t> Barbara </a:t>
            </a:r>
            <a:r>
              <a:rPr lang="en-US" sz="2400" b="1" dirty="0" err="1" smtClean="0">
                <a:latin typeface="Algerian" pitchFamily="82" charset="0"/>
              </a:rPr>
              <a:t>zum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Tode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verrteilt</a:t>
            </a:r>
            <a:r>
              <a:rPr lang="en-US" sz="2400" b="1" dirty="0" smtClean="0">
                <a:latin typeface="Algerian" pitchFamily="82" charset="0"/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24_Heilige_Barbar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772816"/>
            <a:ext cx="2160240" cy="3052514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4664"/>
            <a:ext cx="1368152" cy="212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0"/>
            <a:ext cx="216553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32656"/>
            <a:ext cx="117646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2492896"/>
            <a:ext cx="1152128" cy="215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464355"/>
            <a:ext cx="1152128" cy="239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941168"/>
            <a:ext cx="2191613" cy="175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_Heilige_Barbara_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5323" y="0"/>
            <a:ext cx="4566976" cy="6453336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1350855"/>
            <a:ext cx="1800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Am 4. December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eines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jeden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Jahres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ist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Barbaratag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732240" y="2164214"/>
            <a:ext cx="194421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Es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gibt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ein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schönes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altes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Gebet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Die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Menschen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Beteten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um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Hilfe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heiligen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Barbara.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205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Barbara gelang jedoch die Flucht aus dem Turn. Sie versteckte sich in einem Felsspalt.  </vt:lpstr>
      <vt:lpstr> </vt:lpstr>
      <vt:lpstr>Das Gericht hatte Barbara zum Tode verrteilt.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MyComp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Genius</dc:creator>
  <cp:lastModifiedBy>user</cp:lastModifiedBy>
  <cp:revision>25</cp:revision>
  <dcterms:created xsi:type="dcterms:W3CDTF">2012-12-09T07:33:48Z</dcterms:created>
  <dcterms:modified xsi:type="dcterms:W3CDTF">2012-12-15T10:43:59Z</dcterms:modified>
</cp:coreProperties>
</file>