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94" r:id="rId7"/>
    <p:sldId id="273" r:id="rId8"/>
    <p:sldId id="293" r:id="rId9"/>
    <p:sldId id="281" r:id="rId10"/>
    <p:sldId id="292" r:id="rId11"/>
    <p:sldId id="29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044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820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79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513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04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634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08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662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59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706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034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257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176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200" dirty="0" smtClean="0"/>
              <a:t>Определение скорости передачи информации</a:t>
            </a:r>
            <a:r>
              <a:rPr lang="ru-RU" sz="36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693422" cy="1296144"/>
          </a:xfrm>
          <a:prstGeom prst="cloudCallout">
            <a:avLst>
              <a:gd name="adj1" fmla="val -115997"/>
              <a:gd name="adj2" fmla="val 33827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В10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21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У Васи есть </a:t>
            </a:r>
            <a:r>
              <a:rPr lang="ru-RU" sz="2000" dirty="0" smtClean="0"/>
              <a:t>доступ </a:t>
            </a:r>
            <a:r>
              <a:rPr lang="ru-RU" sz="2000" dirty="0" smtClean="0"/>
              <a:t>к </a:t>
            </a:r>
            <a:r>
              <a:rPr lang="ru-RU" sz="2000" dirty="0" smtClean="0"/>
              <a:t>Интернет </a:t>
            </a:r>
            <a:r>
              <a:rPr lang="ru-RU" sz="2000" dirty="0" smtClean="0"/>
              <a:t>по </a:t>
            </a:r>
            <a:r>
              <a:rPr lang="ru-RU" sz="2000" dirty="0" smtClean="0"/>
              <a:t>высокоскоростному одностороннему радиоканалу</a:t>
            </a:r>
            <a:r>
              <a:rPr lang="ru-RU" sz="2000" dirty="0" smtClean="0"/>
              <a:t>, </a:t>
            </a:r>
            <a:r>
              <a:rPr lang="ru-RU" sz="2000" dirty="0" smtClean="0"/>
              <a:t>обеспечивающему скорость получения </a:t>
            </a:r>
            <a:r>
              <a:rPr lang="ru-RU" sz="2000" dirty="0" smtClean="0"/>
              <a:t>им </a:t>
            </a:r>
            <a:r>
              <a:rPr lang="ru-RU" sz="2000" dirty="0" smtClean="0"/>
              <a:t>информации </a:t>
            </a:r>
            <a:r>
              <a:rPr lang="ru-RU" sz="2000" dirty="0" smtClean="0"/>
              <a:t>2</a:t>
            </a:r>
            <a:r>
              <a:rPr lang="ru-RU" sz="2000" baseline="30000" dirty="0" smtClean="0"/>
              <a:t>17</a:t>
            </a:r>
            <a:r>
              <a:rPr lang="ru-RU" sz="2000" dirty="0" smtClean="0"/>
              <a:t> бит в </a:t>
            </a:r>
            <a:r>
              <a:rPr lang="ru-RU" sz="2000" dirty="0" smtClean="0"/>
              <a:t>секунду</a:t>
            </a:r>
            <a:r>
              <a:rPr lang="ru-RU" sz="2000" dirty="0" smtClean="0"/>
              <a:t>. У Пети нет </a:t>
            </a:r>
            <a:r>
              <a:rPr lang="ru-RU" sz="2000" dirty="0" smtClean="0"/>
              <a:t>скоростного доступа </a:t>
            </a:r>
            <a:r>
              <a:rPr lang="ru-RU" sz="2000" dirty="0" smtClean="0"/>
              <a:t>в </a:t>
            </a:r>
            <a:r>
              <a:rPr lang="ru-RU" sz="2000" dirty="0" smtClean="0"/>
              <a:t>Интернет</a:t>
            </a:r>
            <a:r>
              <a:rPr lang="ru-RU" sz="2000" dirty="0" smtClean="0"/>
              <a:t>, но есть </a:t>
            </a:r>
            <a:r>
              <a:rPr lang="ru-RU" sz="2000" dirty="0" smtClean="0"/>
              <a:t>возможность получать информацию </a:t>
            </a:r>
            <a:r>
              <a:rPr lang="ru-RU" sz="2000" dirty="0" smtClean="0"/>
              <a:t>от Васи по </a:t>
            </a:r>
            <a:r>
              <a:rPr lang="ru-RU" sz="2000" dirty="0" smtClean="0"/>
              <a:t>низкоскоростному телефонному каналу </a:t>
            </a:r>
            <a:r>
              <a:rPr lang="ru-RU" sz="2000" dirty="0" smtClean="0"/>
              <a:t>со </a:t>
            </a:r>
            <a:r>
              <a:rPr lang="ru-RU" sz="2000" dirty="0" smtClean="0"/>
              <a:t>средней скоростью </a:t>
            </a:r>
            <a:r>
              <a:rPr lang="ru-RU" sz="2000" dirty="0" smtClean="0"/>
              <a:t>2</a:t>
            </a:r>
            <a:r>
              <a:rPr lang="ru-RU" sz="2000" baseline="30000" dirty="0" smtClean="0"/>
              <a:t>16</a:t>
            </a:r>
            <a:r>
              <a:rPr lang="ru-RU" sz="2000" dirty="0" smtClean="0"/>
              <a:t>бит в </a:t>
            </a:r>
            <a:r>
              <a:rPr lang="ru-RU" sz="2000" dirty="0" smtClean="0"/>
              <a:t>секунду</a:t>
            </a:r>
            <a:r>
              <a:rPr lang="ru-RU" sz="2000" dirty="0" smtClean="0"/>
              <a:t>. Петя </a:t>
            </a:r>
            <a:r>
              <a:rPr lang="ru-RU" sz="2000" dirty="0" smtClean="0"/>
              <a:t>договорился </a:t>
            </a:r>
            <a:r>
              <a:rPr lang="ru-RU" sz="2000" dirty="0" smtClean="0"/>
              <a:t>с Васей, что тот будет </a:t>
            </a:r>
            <a:r>
              <a:rPr lang="ru-RU" sz="2000" dirty="0" smtClean="0"/>
              <a:t>скачивать </a:t>
            </a:r>
            <a:r>
              <a:rPr lang="ru-RU" sz="2000" dirty="0" smtClean="0"/>
              <a:t>для него </a:t>
            </a:r>
            <a:r>
              <a:rPr lang="ru-RU" sz="2000" dirty="0" smtClean="0"/>
              <a:t>данные объемом </a:t>
            </a:r>
            <a:r>
              <a:rPr lang="ru-RU" sz="2000" dirty="0" smtClean="0"/>
              <a:t>8 Мбайт по </a:t>
            </a:r>
            <a:r>
              <a:rPr lang="ru-RU" sz="2000" dirty="0" smtClean="0"/>
              <a:t>высокоскоростному каналу </a:t>
            </a:r>
            <a:r>
              <a:rPr lang="ru-RU" sz="2000" dirty="0" smtClean="0"/>
              <a:t>и </a:t>
            </a:r>
            <a:r>
              <a:rPr lang="ru-RU" sz="2000" dirty="0" smtClean="0"/>
              <a:t>ретранслировать </a:t>
            </a:r>
            <a:r>
              <a:rPr lang="ru-RU" sz="2000" dirty="0" smtClean="0"/>
              <a:t>их Пете по </a:t>
            </a:r>
            <a:r>
              <a:rPr lang="ru-RU" sz="2000" dirty="0" smtClean="0"/>
              <a:t>низкоскоростному каналу</a:t>
            </a:r>
            <a:r>
              <a:rPr lang="ru-RU" sz="2000" dirty="0" smtClean="0"/>
              <a:t>. </a:t>
            </a:r>
            <a:r>
              <a:rPr lang="ru-RU" sz="2000" dirty="0" smtClean="0"/>
              <a:t>Компьютер </a:t>
            </a:r>
            <a:r>
              <a:rPr lang="ru-RU" sz="2000" dirty="0" smtClean="0"/>
              <a:t>Васи может </a:t>
            </a:r>
            <a:r>
              <a:rPr lang="ru-RU" sz="2000" dirty="0" smtClean="0"/>
              <a:t>начать ретрансляцию данных </a:t>
            </a:r>
            <a:r>
              <a:rPr lang="ru-RU" sz="2000" dirty="0" smtClean="0"/>
              <a:t>не </a:t>
            </a:r>
            <a:r>
              <a:rPr lang="ru-RU" sz="2000" dirty="0" smtClean="0"/>
              <a:t>раньше</a:t>
            </a:r>
            <a:r>
              <a:rPr lang="ru-RU" sz="2000" dirty="0" smtClean="0"/>
              <a:t>, чем им будут </a:t>
            </a:r>
            <a:r>
              <a:rPr lang="ru-RU" sz="2000" dirty="0" smtClean="0"/>
              <a:t>получены первые </a:t>
            </a:r>
            <a:r>
              <a:rPr lang="ru-RU" sz="2000" dirty="0" smtClean="0"/>
              <a:t>1024 Кбайт этих </a:t>
            </a:r>
            <a:r>
              <a:rPr lang="ru-RU" sz="2000" dirty="0" smtClean="0"/>
              <a:t>данных</a:t>
            </a:r>
            <a:r>
              <a:rPr lang="ru-RU" sz="2000" dirty="0" smtClean="0"/>
              <a:t>. Каков </a:t>
            </a:r>
            <a:r>
              <a:rPr lang="ru-RU" sz="2000" dirty="0" smtClean="0"/>
              <a:t>минимально возможный промежуток времени </a:t>
            </a:r>
            <a:r>
              <a:rPr lang="ru-RU" sz="2000" dirty="0" smtClean="0"/>
              <a:t>(в </a:t>
            </a:r>
            <a:r>
              <a:rPr lang="ru-RU" sz="2000" dirty="0" smtClean="0"/>
              <a:t>секундах</a:t>
            </a:r>
            <a:r>
              <a:rPr lang="ru-RU" sz="2000" dirty="0" smtClean="0"/>
              <a:t>), с </a:t>
            </a:r>
            <a:r>
              <a:rPr lang="ru-RU" sz="2000" dirty="0" smtClean="0"/>
              <a:t>момента начала скачивания </a:t>
            </a:r>
            <a:r>
              <a:rPr lang="ru-RU" sz="2000" dirty="0" smtClean="0"/>
              <a:t>Васей </a:t>
            </a:r>
            <a:r>
              <a:rPr lang="ru-RU" sz="2000" dirty="0" smtClean="0"/>
              <a:t>данных</a:t>
            </a:r>
            <a:r>
              <a:rPr lang="ru-RU" sz="2000" dirty="0" smtClean="0"/>
              <a:t>, до </a:t>
            </a:r>
            <a:r>
              <a:rPr lang="ru-RU" sz="2000" dirty="0" smtClean="0"/>
              <a:t>полного </a:t>
            </a:r>
            <a:r>
              <a:rPr lang="ru-RU" sz="2000" dirty="0" smtClean="0"/>
              <a:t>их </a:t>
            </a:r>
            <a:r>
              <a:rPr lang="ru-RU" sz="2000" dirty="0" smtClean="0"/>
              <a:t>получения </a:t>
            </a:r>
            <a:r>
              <a:rPr lang="ru-RU" sz="2000" dirty="0" smtClean="0"/>
              <a:t>Петей? В </a:t>
            </a:r>
            <a:r>
              <a:rPr lang="ru-RU" sz="2000" dirty="0" smtClean="0"/>
              <a:t>ответе укажите только </a:t>
            </a:r>
            <a:r>
              <a:rPr lang="ru-RU" sz="2000" dirty="0" smtClean="0"/>
              <a:t>число, слово «</a:t>
            </a:r>
            <a:r>
              <a:rPr lang="ru-RU" sz="2000" dirty="0" smtClean="0"/>
              <a:t>секунд</a:t>
            </a:r>
            <a:r>
              <a:rPr lang="ru-RU" sz="2000" dirty="0" smtClean="0"/>
              <a:t>» или букву «с» </a:t>
            </a:r>
            <a:r>
              <a:rPr lang="ru-RU" sz="2000" dirty="0" smtClean="0"/>
              <a:t>добавлять </a:t>
            </a:r>
            <a:r>
              <a:rPr lang="ru-RU" sz="2000" dirty="0" smtClean="0"/>
              <a:t>не нужно</a:t>
            </a:r>
            <a:r>
              <a:rPr lang="ru-RU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Ответ 1088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8455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Документ </a:t>
            </a:r>
            <a:r>
              <a:rPr lang="ru-RU" sz="1800" dirty="0" smtClean="0"/>
              <a:t>объёмом 10 Мбайт можно </a:t>
            </a:r>
            <a:r>
              <a:rPr lang="ru-RU" sz="1800" dirty="0" smtClean="0"/>
              <a:t>передать </a:t>
            </a:r>
            <a:r>
              <a:rPr lang="ru-RU" sz="1800" dirty="0" smtClean="0"/>
              <a:t>с </a:t>
            </a:r>
            <a:r>
              <a:rPr lang="ru-RU" sz="1800" dirty="0" smtClean="0"/>
              <a:t>одного компьютера </a:t>
            </a:r>
            <a:r>
              <a:rPr lang="ru-RU" sz="1800" dirty="0" smtClean="0"/>
              <a:t>на </a:t>
            </a:r>
            <a:r>
              <a:rPr lang="ru-RU" sz="1800" dirty="0" smtClean="0"/>
              <a:t>другой </a:t>
            </a:r>
            <a:r>
              <a:rPr lang="ru-RU" sz="1800" dirty="0" smtClean="0"/>
              <a:t>двумя </a:t>
            </a:r>
            <a:r>
              <a:rPr lang="ru-RU" sz="1800" dirty="0" smtClean="0"/>
              <a:t>способами</a:t>
            </a:r>
            <a:r>
              <a:rPr lang="ru-RU" sz="1800" dirty="0" smtClean="0"/>
              <a:t>: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А) сжать </a:t>
            </a:r>
            <a:r>
              <a:rPr lang="ru-RU" sz="1800" dirty="0" smtClean="0"/>
              <a:t>архиватором</a:t>
            </a:r>
            <a:r>
              <a:rPr lang="ru-RU" sz="1800" dirty="0" smtClean="0"/>
              <a:t>, </a:t>
            </a:r>
            <a:r>
              <a:rPr lang="ru-RU" sz="1800" dirty="0" smtClean="0"/>
              <a:t>передать </a:t>
            </a:r>
            <a:r>
              <a:rPr lang="ru-RU" sz="1800" dirty="0" smtClean="0"/>
              <a:t>архив по </a:t>
            </a:r>
            <a:r>
              <a:rPr lang="ru-RU" sz="1800" dirty="0" smtClean="0"/>
              <a:t>каналу </a:t>
            </a:r>
            <a:r>
              <a:rPr lang="ru-RU" sz="1800" dirty="0" smtClean="0"/>
              <a:t>связи, </a:t>
            </a:r>
            <a:r>
              <a:rPr lang="ru-RU" sz="1800" dirty="0" smtClean="0"/>
              <a:t>распаковать</a:t>
            </a:r>
            <a:r>
              <a:rPr lang="ru-RU" sz="18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Б) сжать </a:t>
            </a:r>
            <a:r>
              <a:rPr lang="ru-RU" sz="1800" dirty="0" err="1" smtClean="0"/>
              <a:t>суперархиватором</a:t>
            </a:r>
            <a:r>
              <a:rPr lang="ru-RU" sz="1800" dirty="0" smtClean="0"/>
              <a:t>, </a:t>
            </a:r>
            <a:r>
              <a:rPr lang="ru-RU" sz="1800" dirty="0" smtClean="0"/>
              <a:t>передать </a:t>
            </a:r>
            <a:r>
              <a:rPr lang="ru-RU" sz="1800" dirty="0" err="1" smtClean="0"/>
              <a:t>суперархив</a:t>
            </a:r>
            <a:r>
              <a:rPr lang="ru-RU" sz="1800" dirty="0" smtClean="0"/>
              <a:t> </a:t>
            </a:r>
            <a:r>
              <a:rPr lang="ru-RU" sz="1800" dirty="0" smtClean="0"/>
              <a:t>по </a:t>
            </a:r>
            <a:r>
              <a:rPr lang="ru-RU" sz="1800" dirty="0" smtClean="0"/>
              <a:t>каналу </a:t>
            </a:r>
            <a:r>
              <a:rPr lang="ru-RU" sz="1800" dirty="0" smtClean="0"/>
              <a:t>связи, </a:t>
            </a:r>
            <a:r>
              <a:rPr lang="ru-RU" sz="1800" dirty="0" smtClean="0"/>
              <a:t>распаковать</a:t>
            </a:r>
            <a:r>
              <a:rPr lang="ru-RU" sz="1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Какой </a:t>
            </a:r>
            <a:r>
              <a:rPr lang="ru-RU" sz="1800" dirty="0" smtClean="0"/>
              <a:t>способ быстрее </a:t>
            </a:r>
            <a:r>
              <a:rPr lang="ru-RU" sz="1800" dirty="0" smtClean="0"/>
              <a:t>и </a:t>
            </a:r>
            <a:r>
              <a:rPr lang="ru-RU" sz="1800" dirty="0" smtClean="0"/>
              <a:t>насколько</a:t>
            </a:r>
            <a:r>
              <a:rPr lang="ru-RU" sz="1800" dirty="0" smtClean="0"/>
              <a:t>, если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- </a:t>
            </a:r>
            <a:r>
              <a:rPr lang="ru-RU" sz="1800" dirty="0" smtClean="0"/>
              <a:t>средняя скорость передачи данных </a:t>
            </a:r>
            <a:r>
              <a:rPr lang="ru-RU" sz="1800" dirty="0" smtClean="0"/>
              <a:t>по </a:t>
            </a:r>
            <a:r>
              <a:rPr lang="ru-RU" sz="1800" dirty="0" smtClean="0"/>
              <a:t>каналу </a:t>
            </a:r>
            <a:r>
              <a:rPr lang="ru-RU" sz="1800" dirty="0" smtClean="0"/>
              <a:t>связи </a:t>
            </a:r>
            <a:r>
              <a:rPr lang="ru-RU" sz="1800" dirty="0" smtClean="0"/>
              <a:t>составляет </a:t>
            </a:r>
            <a:r>
              <a:rPr lang="ru-RU" sz="1800" dirty="0" smtClean="0"/>
              <a:t>2</a:t>
            </a:r>
            <a:r>
              <a:rPr lang="ru-RU" sz="1800" baseline="30000" dirty="0" smtClean="0"/>
              <a:t>20</a:t>
            </a:r>
            <a:r>
              <a:rPr lang="ru-RU" sz="1800" dirty="0" smtClean="0"/>
              <a:t> бит в </a:t>
            </a:r>
            <a:r>
              <a:rPr lang="ru-RU" sz="1800" dirty="0" smtClean="0"/>
              <a:t>секунду</a:t>
            </a:r>
            <a:r>
              <a:rPr lang="ru-RU" sz="1800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- объём </a:t>
            </a:r>
            <a:r>
              <a:rPr lang="ru-RU" sz="1800" dirty="0" smtClean="0"/>
              <a:t>сжатого архиватором документа </a:t>
            </a:r>
            <a:r>
              <a:rPr lang="ru-RU" sz="1800" dirty="0" smtClean="0"/>
              <a:t>равен 20% от </a:t>
            </a:r>
            <a:r>
              <a:rPr lang="ru-RU" sz="1800" dirty="0" smtClean="0"/>
              <a:t>исходного</a:t>
            </a:r>
            <a:r>
              <a:rPr lang="ru-RU" sz="1800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- при </a:t>
            </a:r>
            <a:r>
              <a:rPr lang="ru-RU" sz="1800" dirty="0" smtClean="0"/>
              <a:t>использовании архиватора </a:t>
            </a:r>
            <a:r>
              <a:rPr lang="ru-RU" sz="1800" dirty="0" smtClean="0"/>
              <a:t>время, </a:t>
            </a:r>
            <a:r>
              <a:rPr lang="ru-RU" sz="1800" dirty="0" smtClean="0"/>
              <a:t>требуемое </a:t>
            </a:r>
            <a:r>
              <a:rPr lang="ru-RU" sz="1800" dirty="0" smtClean="0"/>
              <a:t>на </a:t>
            </a:r>
            <a:r>
              <a:rPr lang="ru-RU" sz="1800" dirty="0" smtClean="0"/>
              <a:t>сжатие документа</a:t>
            </a:r>
            <a:r>
              <a:rPr lang="ru-RU" sz="1800" dirty="0" smtClean="0"/>
              <a:t>, — 18 </a:t>
            </a:r>
            <a:r>
              <a:rPr lang="ru-RU" sz="1800" dirty="0" smtClean="0"/>
              <a:t>секунд</a:t>
            </a:r>
            <a:r>
              <a:rPr lang="ru-RU" sz="1800" dirty="0" smtClean="0"/>
              <a:t>, на </a:t>
            </a:r>
            <a:r>
              <a:rPr lang="ru-RU" sz="1800" dirty="0" smtClean="0"/>
              <a:t>распаковку </a:t>
            </a:r>
            <a:r>
              <a:rPr lang="ru-RU" sz="1800" dirty="0" smtClean="0"/>
              <a:t>— 2 </a:t>
            </a:r>
            <a:r>
              <a:rPr lang="ru-RU" sz="1800" dirty="0" smtClean="0"/>
              <a:t>секунды</a:t>
            </a:r>
            <a:r>
              <a:rPr lang="ru-RU" sz="1800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- объём </a:t>
            </a:r>
            <a:r>
              <a:rPr lang="ru-RU" sz="1800" dirty="0" smtClean="0"/>
              <a:t>сжатого </a:t>
            </a:r>
            <a:r>
              <a:rPr lang="ru-RU" sz="1800" dirty="0" err="1" smtClean="0"/>
              <a:t>суперархиватором</a:t>
            </a:r>
            <a:r>
              <a:rPr lang="ru-RU" sz="1800" dirty="0" smtClean="0"/>
              <a:t> документа </a:t>
            </a:r>
            <a:r>
              <a:rPr lang="ru-RU" sz="1800" dirty="0" smtClean="0"/>
              <a:t>равен 10% от </a:t>
            </a:r>
            <a:r>
              <a:rPr lang="ru-RU" sz="1800" dirty="0" smtClean="0"/>
              <a:t>исходного</a:t>
            </a:r>
            <a:r>
              <a:rPr lang="ru-RU" sz="1800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- при </a:t>
            </a:r>
            <a:r>
              <a:rPr lang="ru-RU" sz="1800" dirty="0" smtClean="0"/>
              <a:t>использовании </a:t>
            </a:r>
            <a:r>
              <a:rPr lang="ru-RU" sz="1800" dirty="0" err="1" smtClean="0"/>
              <a:t>суперархиватора</a:t>
            </a:r>
            <a:r>
              <a:rPr lang="ru-RU" sz="1800" dirty="0" smtClean="0"/>
              <a:t> </a:t>
            </a:r>
            <a:r>
              <a:rPr lang="ru-RU" sz="1800" dirty="0" smtClean="0"/>
              <a:t>время, </a:t>
            </a:r>
            <a:r>
              <a:rPr lang="ru-RU" sz="1800" dirty="0" smtClean="0"/>
              <a:t>требуемое </a:t>
            </a:r>
            <a:r>
              <a:rPr lang="ru-RU" sz="1800" dirty="0" smtClean="0"/>
              <a:t>на </a:t>
            </a:r>
            <a:r>
              <a:rPr lang="ru-RU" sz="1800" dirty="0" smtClean="0"/>
              <a:t>сжатие документа</a:t>
            </a:r>
            <a:r>
              <a:rPr lang="ru-RU" sz="1800" dirty="0" smtClean="0"/>
              <a:t>, — 26 </a:t>
            </a:r>
            <a:r>
              <a:rPr lang="ru-RU" sz="1800" dirty="0" smtClean="0"/>
              <a:t>секунд</a:t>
            </a:r>
            <a:r>
              <a:rPr lang="ru-RU" sz="1800" dirty="0" smtClean="0"/>
              <a:t>, на </a:t>
            </a:r>
            <a:r>
              <a:rPr lang="ru-RU" sz="1800" dirty="0" smtClean="0"/>
              <a:t>распаковку </a:t>
            </a:r>
            <a:r>
              <a:rPr lang="ru-RU" sz="1800" dirty="0" smtClean="0"/>
              <a:t>— 4 </a:t>
            </a:r>
            <a:r>
              <a:rPr lang="ru-RU" sz="1800" dirty="0" smtClean="0"/>
              <a:t>секунды</a:t>
            </a:r>
            <a:r>
              <a:rPr lang="ru-RU" sz="18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В </a:t>
            </a:r>
            <a:r>
              <a:rPr lang="ru-RU" sz="1800" dirty="0" smtClean="0"/>
              <a:t>ответе напишите </a:t>
            </a:r>
            <a:r>
              <a:rPr lang="ru-RU" sz="1800" dirty="0" smtClean="0"/>
              <a:t>букву А, если </a:t>
            </a:r>
            <a:r>
              <a:rPr lang="ru-RU" sz="1800" dirty="0" smtClean="0"/>
              <a:t>способ </a:t>
            </a:r>
            <a:r>
              <a:rPr lang="ru-RU" sz="1800" dirty="0" smtClean="0"/>
              <a:t>А </a:t>
            </a:r>
            <a:r>
              <a:rPr lang="ru-RU" sz="1800" dirty="0" smtClean="0"/>
              <a:t>быстрее</a:t>
            </a:r>
            <a:r>
              <a:rPr lang="ru-RU" sz="1800" dirty="0" smtClean="0"/>
              <a:t>, или Б, если </a:t>
            </a:r>
            <a:r>
              <a:rPr lang="ru-RU" sz="1800" dirty="0" smtClean="0"/>
              <a:t>быстрее способ </a:t>
            </a:r>
            <a:r>
              <a:rPr lang="ru-RU" sz="1800" dirty="0" smtClean="0"/>
              <a:t>Б. Сразу после буквы </a:t>
            </a:r>
            <a:r>
              <a:rPr lang="ru-RU" sz="1800" dirty="0" smtClean="0"/>
              <a:t>напишите</a:t>
            </a:r>
            <a:r>
              <a:rPr lang="ru-RU" sz="1800" dirty="0" smtClean="0"/>
              <a:t>, на </a:t>
            </a:r>
            <a:r>
              <a:rPr lang="ru-RU" sz="1800" dirty="0" smtClean="0"/>
              <a:t>сколько секунд </a:t>
            </a:r>
            <a:r>
              <a:rPr lang="ru-RU" sz="1800" dirty="0" smtClean="0"/>
              <a:t>один </a:t>
            </a:r>
            <a:r>
              <a:rPr lang="ru-RU" sz="1800" dirty="0" smtClean="0"/>
              <a:t>способ быстрее другого</a:t>
            </a:r>
            <a:r>
              <a:rPr lang="ru-RU" sz="1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Так, </a:t>
            </a:r>
            <a:r>
              <a:rPr lang="ru-RU" sz="1800" dirty="0" smtClean="0"/>
              <a:t>например</a:t>
            </a:r>
            <a:r>
              <a:rPr lang="ru-RU" sz="1800" dirty="0" smtClean="0"/>
              <a:t>, если </a:t>
            </a:r>
            <a:r>
              <a:rPr lang="ru-RU" sz="1800" dirty="0" smtClean="0"/>
              <a:t>способ </a:t>
            </a:r>
            <a:r>
              <a:rPr lang="ru-RU" sz="1800" dirty="0" smtClean="0"/>
              <a:t>Б </a:t>
            </a:r>
            <a:r>
              <a:rPr lang="ru-RU" sz="1800" dirty="0" smtClean="0"/>
              <a:t>быстрее способа </a:t>
            </a:r>
            <a:r>
              <a:rPr lang="ru-RU" sz="1800" dirty="0" smtClean="0"/>
              <a:t>А на 23 </a:t>
            </a:r>
            <a:r>
              <a:rPr lang="ru-RU" sz="1800" dirty="0" smtClean="0"/>
              <a:t>секунды</a:t>
            </a:r>
            <a:r>
              <a:rPr lang="ru-RU" sz="1800" dirty="0" smtClean="0"/>
              <a:t>, в </a:t>
            </a:r>
            <a:r>
              <a:rPr lang="ru-RU" sz="1800" dirty="0" smtClean="0"/>
              <a:t>ответе </a:t>
            </a:r>
            <a:r>
              <a:rPr lang="ru-RU" sz="1800" dirty="0" smtClean="0"/>
              <a:t>нужно </a:t>
            </a:r>
            <a:r>
              <a:rPr lang="ru-RU" sz="1800" dirty="0" smtClean="0"/>
              <a:t>написать </a:t>
            </a:r>
            <a:r>
              <a:rPr lang="ru-RU" sz="1800" dirty="0" smtClean="0"/>
              <a:t>Б23. Слов «</a:t>
            </a:r>
            <a:r>
              <a:rPr lang="ru-RU" sz="1800" dirty="0" smtClean="0"/>
              <a:t>секунд</a:t>
            </a:r>
            <a:r>
              <a:rPr lang="ru-RU" sz="1800" dirty="0" smtClean="0"/>
              <a:t>», «сек.», «с.» к </a:t>
            </a:r>
            <a:r>
              <a:rPr lang="ru-RU" sz="1800" dirty="0" smtClean="0"/>
              <a:t>ответу добавлять </a:t>
            </a:r>
            <a:r>
              <a:rPr lang="ru-RU" sz="1800" dirty="0" smtClean="0"/>
              <a:t>не нужно.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Ответ А2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8455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Скорость передачи данных через ADSL-соединение равна 128000 бит/с. Передача текстового файла через это соединение заняла 1 минуту. Определите, сколько символов содержал переданный текст, если известно, что он был представлен в 16-битной кодировке </a:t>
            </a:r>
            <a:r>
              <a:rPr lang="ru-RU" sz="2400" dirty="0" err="1" smtClean="0"/>
              <a:t>Unicode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128000 бит/с * 60 сек.:16 бит=480000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480000</a:t>
            </a: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Толи есть </a:t>
            </a:r>
            <a:r>
              <a:rPr lang="ru-RU" sz="2400" dirty="0" smtClean="0"/>
              <a:t>доступ </a:t>
            </a:r>
            <a:r>
              <a:rPr lang="ru-RU" sz="2400" dirty="0" smtClean="0"/>
              <a:t>к сети </a:t>
            </a:r>
            <a:r>
              <a:rPr lang="ru-RU" sz="2400" dirty="0" smtClean="0"/>
              <a:t>Интернет </a:t>
            </a:r>
            <a:r>
              <a:rPr lang="ru-RU" sz="2400" dirty="0" smtClean="0"/>
              <a:t>по </a:t>
            </a:r>
            <a:r>
              <a:rPr lang="ru-RU" sz="2400" dirty="0" smtClean="0"/>
              <a:t>высокоскоростному одностороннему радиоканалу</a:t>
            </a:r>
            <a:r>
              <a:rPr lang="ru-RU" sz="2400" dirty="0" smtClean="0"/>
              <a:t>, </a:t>
            </a:r>
            <a:r>
              <a:rPr lang="ru-RU" sz="2400" dirty="0" smtClean="0"/>
              <a:t>обеспечивающему скорость получения информации</a:t>
            </a:r>
            <a:r>
              <a:rPr lang="ru-RU" sz="2400" dirty="0" smtClean="0"/>
              <a:t> </a:t>
            </a:r>
            <a:r>
              <a:rPr lang="ru-RU" sz="2400" dirty="0" smtClean="0"/>
              <a:t>2</a:t>
            </a:r>
            <a:r>
              <a:rPr lang="ru-RU" sz="2400" baseline="30000" dirty="0" smtClean="0"/>
              <a:t>19</a:t>
            </a:r>
            <a:r>
              <a:rPr lang="ru-RU" sz="2400" dirty="0" smtClean="0"/>
              <a:t> бит в </a:t>
            </a:r>
            <a:r>
              <a:rPr lang="ru-RU" sz="2400" dirty="0" smtClean="0"/>
              <a:t>секунду</a:t>
            </a:r>
            <a:r>
              <a:rPr lang="ru-RU" sz="2400" dirty="0" smtClean="0"/>
              <a:t>. У Миши нет </a:t>
            </a:r>
            <a:r>
              <a:rPr lang="ru-RU" sz="2400" dirty="0" smtClean="0"/>
              <a:t>скоростного доступа </a:t>
            </a:r>
            <a:r>
              <a:rPr lang="ru-RU" sz="2400" dirty="0" smtClean="0"/>
              <a:t>в </a:t>
            </a:r>
            <a:r>
              <a:rPr lang="ru-RU" sz="2400" dirty="0" smtClean="0"/>
              <a:t>Интернет</a:t>
            </a:r>
            <a:r>
              <a:rPr lang="ru-RU" sz="2400" dirty="0" smtClean="0"/>
              <a:t>, но есть </a:t>
            </a:r>
            <a:r>
              <a:rPr lang="ru-RU" sz="2400" dirty="0" smtClean="0"/>
              <a:t>возможность получать информацию </a:t>
            </a:r>
            <a:r>
              <a:rPr lang="ru-RU" sz="2400" dirty="0" smtClean="0"/>
              <a:t>от Толи по </a:t>
            </a:r>
            <a:r>
              <a:rPr lang="ru-RU" sz="2400" dirty="0" smtClean="0"/>
              <a:t>низкоскоростному телефонному каналу </a:t>
            </a:r>
            <a:r>
              <a:rPr lang="ru-RU" sz="2400" dirty="0" smtClean="0"/>
              <a:t>со </a:t>
            </a:r>
            <a:r>
              <a:rPr lang="ru-RU" sz="2400" dirty="0" smtClean="0"/>
              <a:t>средней скоростью 2</a:t>
            </a:r>
            <a:r>
              <a:rPr lang="ru-RU" sz="2400" baseline="30000" dirty="0" smtClean="0"/>
              <a:t>15</a:t>
            </a:r>
            <a:r>
              <a:rPr lang="ru-RU" sz="2400" dirty="0" smtClean="0"/>
              <a:t>  бит в </a:t>
            </a:r>
            <a:r>
              <a:rPr lang="ru-RU" sz="2400" dirty="0" smtClean="0"/>
              <a:t>секунду</a:t>
            </a:r>
            <a:r>
              <a:rPr lang="ru-RU" sz="2400" dirty="0" smtClean="0"/>
              <a:t>. Миша </a:t>
            </a:r>
            <a:r>
              <a:rPr lang="ru-RU" sz="2400" dirty="0" smtClean="0"/>
              <a:t>договорился </a:t>
            </a:r>
            <a:r>
              <a:rPr lang="ru-RU" sz="2400" dirty="0" smtClean="0"/>
              <a:t>с Толей, что тот будет </a:t>
            </a:r>
            <a:r>
              <a:rPr lang="ru-RU" sz="2400" dirty="0" smtClean="0"/>
              <a:t>скачивать </a:t>
            </a:r>
            <a:r>
              <a:rPr lang="ru-RU" sz="2400" dirty="0" smtClean="0"/>
              <a:t>для него </a:t>
            </a:r>
            <a:r>
              <a:rPr lang="ru-RU" sz="2400" dirty="0" smtClean="0"/>
              <a:t>данные объемом </a:t>
            </a:r>
            <a:r>
              <a:rPr lang="ru-RU" sz="2400" dirty="0" smtClean="0"/>
              <a:t>5 Мбайт по </a:t>
            </a:r>
            <a:r>
              <a:rPr lang="ru-RU" sz="2400" dirty="0" smtClean="0"/>
              <a:t>высокоскоростному каналу </a:t>
            </a:r>
            <a:r>
              <a:rPr lang="ru-RU" sz="2400" dirty="0" smtClean="0"/>
              <a:t>и </a:t>
            </a:r>
            <a:r>
              <a:rPr lang="ru-RU" sz="2400" dirty="0" smtClean="0"/>
              <a:t>ретранслировать </a:t>
            </a:r>
            <a:r>
              <a:rPr lang="ru-RU" sz="2400" dirty="0" smtClean="0"/>
              <a:t>их Мише по </a:t>
            </a:r>
            <a:r>
              <a:rPr lang="ru-RU" sz="2400" dirty="0" smtClean="0"/>
              <a:t>низкоскоростному каналу. Компьютер </a:t>
            </a:r>
            <a:r>
              <a:rPr lang="ru-RU" sz="2400" dirty="0" smtClean="0"/>
              <a:t>Толи может </a:t>
            </a:r>
            <a:r>
              <a:rPr lang="ru-RU" sz="2400" dirty="0" smtClean="0"/>
              <a:t>начать ретрансляцию данных </a:t>
            </a:r>
            <a:r>
              <a:rPr lang="ru-RU" sz="2400" dirty="0" smtClean="0"/>
              <a:t>не </a:t>
            </a:r>
            <a:r>
              <a:rPr lang="ru-RU" sz="2400" dirty="0" smtClean="0"/>
              <a:t>раньше</a:t>
            </a:r>
            <a:r>
              <a:rPr lang="ru-RU" sz="2400" dirty="0" smtClean="0"/>
              <a:t>, чем им будут </a:t>
            </a:r>
            <a:r>
              <a:rPr lang="ru-RU" sz="2400" dirty="0" smtClean="0"/>
              <a:t>получены первые </a:t>
            </a:r>
            <a:r>
              <a:rPr lang="ru-RU" sz="2400" dirty="0" smtClean="0"/>
              <a:t>512 Кбайт этих </a:t>
            </a:r>
            <a:r>
              <a:rPr lang="ru-RU" sz="2400" dirty="0" smtClean="0"/>
              <a:t>данных</a:t>
            </a:r>
            <a:r>
              <a:rPr lang="ru-RU" sz="2400" dirty="0" smtClean="0"/>
              <a:t>. Каков </a:t>
            </a:r>
            <a:r>
              <a:rPr lang="ru-RU" sz="2400" dirty="0" smtClean="0"/>
              <a:t>минимально возможный промежуток времени </a:t>
            </a:r>
            <a:r>
              <a:rPr lang="ru-RU" sz="2400" dirty="0" smtClean="0"/>
              <a:t>(в </a:t>
            </a:r>
            <a:r>
              <a:rPr lang="ru-RU" sz="2400" dirty="0" smtClean="0"/>
              <a:t>секундах</a:t>
            </a:r>
            <a:r>
              <a:rPr lang="ru-RU" sz="2400" dirty="0" smtClean="0"/>
              <a:t>) с </a:t>
            </a:r>
            <a:r>
              <a:rPr lang="ru-RU" sz="2400" dirty="0" smtClean="0"/>
              <a:t>момента начала скачивания </a:t>
            </a:r>
            <a:r>
              <a:rPr lang="ru-RU" sz="2400" dirty="0" smtClean="0"/>
              <a:t>Толей </a:t>
            </a:r>
            <a:r>
              <a:rPr lang="ru-RU" sz="2400" dirty="0" smtClean="0"/>
              <a:t>данных </a:t>
            </a:r>
            <a:r>
              <a:rPr lang="ru-RU" sz="2400" dirty="0" smtClean="0"/>
              <a:t>до </a:t>
            </a:r>
            <a:r>
              <a:rPr lang="ru-RU" sz="2400" dirty="0" smtClean="0"/>
              <a:t>полного </a:t>
            </a:r>
            <a:r>
              <a:rPr lang="ru-RU" sz="2400" dirty="0" smtClean="0"/>
              <a:t>их </a:t>
            </a:r>
            <a:r>
              <a:rPr lang="ru-RU" sz="2400" dirty="0" smtClean="0"/>
              <a:t>получения </a:t>
            </a:r>
            <a:r>
              <a:rPr lang="ru-RU" sz="2400" dirty="0" smtClean="0"/>
              <a:t>Мишей?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ответе укажите только </a:t>
            </a:r>
            <a:r>
              <a:rPr lang="ru-RU" sz="2400" dirty="0" smtClean="0"/>
              <a:t>число, слово «</a:t>
            </a:r>
            <a:r>
              <a:rPr lang="ru-RU" sz="2400" dirty="0" smtClean="0"/>
              <a:t>секунд</a:t>
            </a:r>
            <a:r>
              <a:rPr lang="ru-RU" sz="2400" dirty="0" smtClean="0"/>
              <a:t>» или букву «с» </a:t>
            </a:r>
            <a:r>
              <a:rPr lang="ru-RU" sz="2400" dirty="0" smtClean="0"/>
              <a:t>добавлять </a:t>
            </a:r>
            <a:r>
              <a:rPr lang="ru-RU" sz="2400" dirty="0" smtClean="0"/>
              <a:t>не нужно.</a:t>
            </a:r>
          </a:p>
          <a:p>
            <a:pPr marL="457200" indent="-45720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Нам требуется передать 5мб=5*2</a:t>
            </a:r>
            <a:r>
              <a:rPr lang="ru-RU" sz="2400" baseline="30000" dirty="0" smtClean="0"/>
              <a:t>23</a:t>
            </a:r>
            <a:r>
              <a:rPr lang="ru-RU" sz="2400" dirty="0" smtClean="0"/>
              <a:t>бит Мише со скоростью 2</a:t>
            </a:r>
            <a:r>
              <a:rPr lang="ru-RU" sz="2400" baseline="30000" dirty="0" smtClean="0"/>
              <a:t>15</a:t>
            </a:r>
            <a:r>
              <a:rPr lang="ru-RU" sz="2400" dirty="0" smtClean="0"/>
              <a:t> бит/с(потому что у Миши такой канал). Чтобы начать ретрансляцию нам необходимо скачать 512 кбайт=2</a:t>
            </a:r>
            <a:r>
              <a:rPr lang="ru-RU" sz="2400" baseline="30000" dirty="0" smtClean="0"/>
              <a:t>22</a:t>
            </a:r>
            <a:r>
              <a:rPr lang="ru-RU" sz="2400" dirty="0" smtClean="0"/>
              <a:t>бит на компьютер  Толи со скоростью 2</a:t>
            </a:r>
            <a:r>
              <a:rPr lang="ru-RU" sz="2400" baseline="30000" dirty="0" smtClean="0"/>
              <a:t>19</a:t>
            </a:r>
            <a:r>
              <a:rPr lang="ru-RU" sz="2400" dirty="0" smtClean="0"/>
              <a:t> бит/с.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Полное время на передачу: </a:t>
            </a:r>
            <a:r>
              <a:rPr lang="en-US" sz="2400" dirty="0" smtClean="0"/>
              <a:t>T=t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+t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ru-RU" sz="2400" dirty="0" smtClean="0"/>
              <a:t>где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ru-RU" sz="2400" dirty="0" smtClean="0"/>
              <a:t>=2</a:t>
            </a:r>
            <a:r>
              <a:rPr lang="ru-RU" sz="2400" baseline="30000" dirty="0" smtClean="0"/>
              <a:t>22</a:t>
            </a:r>
            <a:r>
              <a:rPr lang="ru-RU" sz="2400" dirty="0" smtClean="0"/>
              <a:t>бит:</a:t>
            </a:r>
            <a:r>
              <a:rPr lang="ru-RU" sz="2400" dirty="0" smtClean="0"/>
              <a:t> 2</a:t>
            </a:r>
            <a:r>
              <a:rPr lang="ru-RU" sz="2400" baseline="30000" dirty="0" smtClean="0"/>
              <a:t>19</a:t>
            </a:r>
            <a:r>
              <a:rPr lang="ru-RU" sz="2400" dirty="0" smtClean="0"/>
              <a:t> </a:t>
            </a:r>
            <a:r>
              <a:rPr lang="ru-RU" sz="2400" dirty="0" smtClean="0"/>
              <a:t>бит/</a:t>
            </a:r>
            <a:r>
              <a:rPr lang="ru-RU" sz="2400" dirty="0" err="1" smtClean="0"/>
              <a:t>с=</a:t>
            </a:r>
            <a:r>
              <a:rPr lang="ru-RU" sz="2400" dirty="0" smtClean="0"/>
              <a:t> 2</a:t>
            </a:r>
            <a:r>
              <a:rPr lang="ru-RU" sz="2400" baseline="30000" dirty="0" smtClean="0"/>
              <a:t>3 </a:t>
            </a:r>
            <a:r>
              <a:rPr lang="ru-RU" sz="2400" dirty="0" smtClean="0"/>
              <a:t>с.(8 секунд на закачку 512 кбайт на компьютер Толи)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</a:t>
            </a:r>
            <a:r>
              <a:rPr lang="en-US" sz="2400" baseline="-25000" dirty="0" smtClean="0"/>
              <a:t>2</a:t>
            </a:r>
            <a:r>
              <a:rPr lang="ru-RU" sz="2400" dirty="0" smtClean="0"/>
              <a:t>=5*2</a:t>
            </a:r>
            <a:r>
              <a:rPr lang="ru-RU" sz="2400" baseline="30000" dirty="0" smtClean="0"/>
              <a:t>23</a:t>
            </a:r>
            <a:r>
              <a:rPr lang="ru-RU" sz="2400" dirty="0" smtClean="0"/>
              <a:t>бит</a:t>
            </a:r>
            <a:r>
              <a:rPr lang="ru-RU" sz="2400" dirty="0" smtClean="0"/>
              <a:t>: </a:t>
            </a:r>
            <a:r>
              <a:rPr lang="ru-RU" sz="2400" dirty="0" smtClean="0"/>
              <a:t>2</a:t>
            </a:r>
            <a:r>
              <a:rPr lang="ru-RU" sz="2400" baseline="30000" dirty="0" smtClean="0"/>
              <a:t>15</a:t>
            </a:r>
            <a:r>
              <a:rPr lang="ru-RU" sz="2400" dirty="0" smtClean="0"/>
              <a:t> бит/</a:t>
            </a:r>
            <a:r>
              <a:rPr lang="ru-RU" sz="2400" dirty="0" err="1" smtClean="0"/>
              <a:t>с=</a:t>
            </a:r>
            <a:r>
              <a:rPr lang="ru-RU" sz="2400" dirty="0" smtClean="0"/>
              <a:t> 5*2</a:t>
            </a:r>
            <a:r>
              <a:rPr lang="ru-RU" sz="2400" baseline="30000" dirty="0" smtClean="0"/>
              <a:t>8 </a:t>
            </a:r>
            <a:r>
              <a:rPr lang="ru-RU" sz="2400" dirty="0" smtClean="0"/>
              <a:t>с=1280 с (на ретрансляцию Мише)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T=8c+1280c=1288c</a:t>
            </a:r>
            <a:r>
              <a:rPr lang="ru-RU" sz="2400" dirty="0" smtClean="0"/>
              <a:t>, секунды в ответе НЕ указываем.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1288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Документ </a:t>
            </a:r>
            <a:r>
              <a:rPr lang="ru-RU" sz="2200" dirty="0" smtClean="0"/>
              <a:t>объёмом 20 Мбайт можно </a:t>
            </a:r>
            <a:r>
              <a:rPr lang="ru-RU" sz="2200" dirty="0" smtClean="0"/>
              <a:t>передать </a:t>
            </a:r>
            <a:r>
              <a:rPr lang="ru-RU" sz="2200" dirty="0" smtClean="0"/>
              <a:t>с </a:t>
            </a:r>
            <a:r>
              <a:rPr lang="ru-RU" sz="2200" dirty="0" smtClean="0"/>
              <a:t>одного компьютера </a:t>
            </a:r>
            <a:r>
              <a:rPr lang="ru-RU" sz="2200" dirty="0" smtClean="0"/>
              <a:t>на </a:t>
            </a:r>
            <a:r>
              <a:rPr lang="ru-RU" sz="2200" dirty="0" smtClean="0"/>
              <a:t>другой двумя способами</a:t>
            </a:r>
            <a:r>
              <a:rPr lang="ru-RU" sz="2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А. Сжать </a:t>
            </a:r>
            <a:r>
              <a:rPr lang="ru-RU" sz="2200" dirty="0" smtClean="0"/>
              <a:t>архиватором</a:t>
            </a:r>
            <a:r>
              <a:rPr lang="ru-RU" sz="2200" dirty="0" smtClean="0"/>
              <a:t>, </a:t>
            </a:r>
            <a:r>
              <a:rPr lang="ru-RU" sz="2200" dirty="0" smtClean="0"/>
              <a:t>передать </a:t>
            </a:r>
            <a:r>
              <a:rPr lang="ru-RU" sz="2200" dirty="0" smtClean="0"/>
              <a:t>архив по </a:t>
            </a:r>
            <a:r>
              <a:rPr lang="ru-RU" sz="2200" dirty="0" smtClean="0"/>
              <a:t>каналу </a:t>
            </a:r>
            <a:r>
              <a:rPr lang="ru-RU" sz="2200" dirty="0" smtClean="0"/>
              <a:t>связи, </a:t>
            </a:r>
            <a:r>
              <a:rPr lang="ru-RU" sz="2200" dirty="0" smtClean="0"/>
              <a:t>распаковать</a:t>
            </a:r>
            <a:r>
              <a:rPr lang="ru-RU" sz="2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Б. </a:t>
            </a:r>
            <a:r>
              <a:rPr lang="ru-RU" sz="2200" dirty="0" smtClean="0"/>
              <a:t>Передать </a:t>
            </a:r>
            <a:r>
              <a:rPr lang="ru-RU" sz="2200" dirty="0" smtClean="0"/>
              <a:t>по </a:t>
            </a:r>
            <a:r>
              <a:rPr lang="ru-RU" sz="2200" dirty="0" smtClean="0"/>
              <a:t>каналу </a:t>
            </a:r>
            <a:r>
              <a:rPr lang="ru-RU" sz="2200" dirty="0" smtClean="0"/>
              <a:t>связи без </a:t>
            </a:r>
            <a:r>
              <a:rPr lang="ru-RU" sz="2200" dirty="0" smtClean="0"/>
              <a:t>использования архиватора</a:t>
            </a:r>
            <a:r>
              <a:rPr lang="ru-RU" sz="2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Какой </a:t>
            </a:r>
            <a:r>
              <a:rPr lang="ru-RU" sz="2200" dirty="0" smtClean="0"/>
              <a:t>способ быстрее </a:t>
            </a:r>
            <a:r>
              <a:rPr lang="ru-RU" sz="2200" dirty="0" smtClean="0"/>
              <a:t>и </a:t>
            </a:r>
            <a:r>
              <a:rPr lang="ru-RU" sz="2200" dirty="0" smtClean="0"/>
              <a:t>насколько</a:t>
            </a:r>
            <a:r>
              <a:rPr lang="ru-RU" sz="2200" dirty="0" smtClean="0"/>
              <a:t>, если: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• </a:t>
            </a:r>
            <a:r>
              <a:rPr lang="ru-RU" sz="2200" dirty="0" smtClean="0"/>
              <a:t>средняя скорость передачи данных </a:t>
            </a:r>
            <a:r>
              <a:rPr lang="ru-RU" sz="2200" dirty="0" smtClean="0"/>
              <a:t>по </a:t>
            </a:r>
            <a:r>
              <a:rPr lang="ru-RU" sz="2200" dirty="0" smtClean="0"/>
              <a:t>каналу </a:t>
            </a:r>
            <a:r>
              <a:rPr lang="ru-RU" sz="2200" dirty="0" smtClean="0"/>
              <a:t>связи </a:t>
            </a:r>
            <a:r>
              <a:rPr lang="ru-RU" sz="2200" dirty="0" smtClean="0"/>
              <a:t>составляет </a:t>
            </a:r>
            <a:r>
              <a:rPr lang="ru-RU" sz="2200" dirty="0" smtClean="0"/>
              <a:t>2</a:t>
            </a:r>
            <a:r>
              <a:rPr lang="ru-RU" sz="2200" baseline="30000" dirty="0" smtClean="0"/>
              <a:t>20</a:t>
            </a:r>
            <a:r>
              <a:rPr lang="ru-RU" sz="2200" dirty="0" smtClean="0"/>
              <a:t> бит в </a:t>
            </a:r>
            <a:r>
              <a:rPr lang="ru-RU" sz="2200" dirty="0" smtClean="0"/>
              <a:t>секунду</a:t>
            </a:r>
            <a:r>
              <a:rPr lang="ru-RU" sz="22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• объём </a:t>
            </a:r>
            <a:r>
              <a:rPr lang="ru-RU" sz="2200" dirty="0" smtClean="0"/>
              <a:t>сжатого архиватором документа </a:t>
            </a:r>
            <a:r>
              <a:rPr lang="ru-RU" sz="2200" dirty="0" smtClean="0"/>
              <a:t>равен 20% </a:t>
            </a:r>
            <a:r>
              <a:rPr lang="ru-RU" sz="2200" dirty="0" smtClean="0"/>
              <a:t>исходного</a:t>
            </a:r>
            <a:r>
              <a:rPr lang="ru-RU" sz="22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• время, </a:t>
            </a:r>
            <a:r>
              <a:rPr lang="ru-RU" sz="2200" dirty="0" smtClean="0"/>
              <a:t>требуемое </a:t>
            </a:r>
            <a:r>
              <a:rPr lang="ru-RU" sz="2200" dirty="0" smtClean="0"/>
              <a:t>на </a:t>
            </a:r>
            <a:r>
              <a:rPr lang="ru-RU" sz="2200" dirty="0" smtClean="0"/>
              <a:t>сжатие документа</a:t>
            </a:r>
            <a:r>
              <a:rPr lang="ru-RU" sz="2200" dirty="0" smtClean="0"/>
              <a:t>, – 5 </a:t>
            </a:r>
            <a:r>
              <a:rPr lang="ru-RU" sz="2200" dirty="0" smtClean="0"/>
              <a:t>секунд</a:t>
            </a:r>
            <a:r>
              <a:rPr lang="ru-RU" sz="2200" dirty="0" smtClean="0"/>
              <a:t>, на </a:t>
            </a:r>
            <a:r>
              <a:rPr lang="ru-RU" sz="2200" dirty="0" smtClean="0"/>
              <a:t>распаковку </a:t>
            </a:r>
            <a:r>
              <a:rPr lang="ru-RU" sz="2200" dirty="0" smtClean="0"/>
              <a:t>– 1 </a:t>
            </a:r>
            <a:r>
              <a:rPr lang="ru-RU" sz="2200" dirty="0" smtClean="0"/>
              <a:t>секунда</a:t>
            </a:r>
            <a:r>
              <a:rPr lang="ru-RU" sz="22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В </a:t>
            </a:r>
            <a:r>
              <a:rPr lang="ru-RU" sz="2200" dirty="0" smtClean="0"/>
              <a:t>ответе напишите </a:t>
            </a:r>
            <a:r>
              <a:rPr lang="ru-RU" sz="2200" dirty="0" smtClean="0"/>
              <a:t>букву А, если </a:t>
            </a:r>
            <a:r>
              <a:rPr lang="ru-RU" sz="2200" dirty="0" smtClean="0"/>
              <a:t>быстрее способ </a:t>
            </a:r>
            <a:r>
              <a:rPr lang="ru-RU" sz="2200" dirty="0" smtClean="0"/>
              <a:t>А, или Б, если </a:t>
            </a:r>
            <a:r>
              <a:rPr lang="ru-RU" sz="2200" dirty="0" smtClean="0"/>
              <a:t>быстрее способ </a:t>
            </a:r>
            <a:r>
              <a:rPr lang="ru-RU" sz="2200" dirty="0" smtClean="0"/>
              <a:t>Б. Сразу после буквы </a:t>
            </a:r>
            <a:r>
              <a:rPr lang="ru-RU" sz="2200" dirty="0" smtClean="0"/>
              <a:t>напишите </a:t>
            </a:r>
            <a:r>
              <a:rPr lang="ru-RU" sz="2200" dirty="0" smtClean="0"/>
              <a:t>число, </a:t>
            </a:r>
            <a:r>
              <a:rPr lang="ru-RU" sz="2200" dirty="0" smtClean="0"/>
              <a:t>обозначающее</a:t>
            </a:r>
            <a:r>
              <a:rPr lang="ru-RU" sz="2200" dirty="0" smtClean="0"/>
              <a:t>, на </a:t>
            </a:r>
            <a:r>
              <a:rPr lang="ru-RU" sz="2200" dirty="0" smtClean="0"/>
              <a:t>сколько секунд </a:t>
            </a:r>
            <a:r>
              <a:rPr lang="ru-RU" sz="2200" dirty="0" smtClean="0"/>
              <a:t>один </a:t>
            </a:r>
            <a:r>
              <a:rPr lang="ru-RU" sz="2200" dirty="0" smtClean="0"/>
              <a:t>способ быстрее другого</a:t>
            </a:r>
            <a:r>
              <a:rPr lang="ru-RU" sz="2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Так, </a:t>
            </a:r>
            <a:r>
              <a:rPr lang="ru-RU" sz="2200" dirty="0" smtClean="0"/>
              <a:t>например</a:t>
            </a:r>
            <a:r>
              <a:rPr lang="ru-RU" sz="2200" dirty="0" smtClean="0"/>
              <a:t>, если </a:t>
            </a:r>
            <a:r>
              <a:rPr lang="ru-RU" sz="2200" dirty="0" smtClean="0"/>
              <a:t>способ </a:t>
            </a:r>
            <a:r>
              <a:rPr lang="ru-RU" sz="2200" dirty="0" smtClean="0"/>
              <a:t>Б </a:t>
            </a:r>
            <a:r>
              <a:rPr lang="ru-RU" sz="2200" dirty="0" smtClean="0"/>
              <a:t>быстрее способа </a:t>
            </a:r>
            <a:r>
              <a:rPr lang="ru-RU" sz="2200" dirty="0" smtClean="0"/>
              <a:t>А на 23 </a:t>
            </a:r>
            <a:r>
              <a:rPr lang="ru-RU" sz="2200" dirty="0" smtClean="0"/>
              <a:t>секунды</a:t>
            </a:r>
            <a:r>
              <a:rPr lang="ru-RU" sz="2200" dirty="0" smtClean="0"/>
              <a:t>, в </a:t>
            </a:r>
            <a:r>
              <a:rPr lang="ru-RU" sz="2200" dirty="0" smtClean="0"/>
              <a:t>ответе </a:t>
            </a:r>
            <a:r>
              <a:rPr lang="ru-RU" sz="2200" dirty="0" smtClean="0"/>
              <a:t>нужно </a:t>
            </a:r>
            <a:r>
              <a:rPr lang="ru-RU" sz="2200" dirty="0" smtClean="0"/>
              <a:t>написать </a:t>
            </a:r>
            <a:r>
              <a:rPr lang="ru-RU" sz="2200" dirty="0" smtClean="0"/>
              <a:t>Б23.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Единиц измерения </a:t>
            </a:r>
            <a:r>
              <a:rPr lang="ru-RU" sz="2200" dirty="0" smtClean="0"/>
              <a:t>«</a:t>
            </a:r>
            <a:r>
              <a:rPr lang="ru-RU" sz="2200" dirty="0" smtClean="0"/>
              <a:t>секунд</a:t>
            </a:r>
            <a:r>
              <a:rPr lang="ru-RU" sz="2200" dirty="0" smtClean="0"/>
              <a:t>», «сек.», «с.» к </a:t>
            </a:r>
            <a:r>
              <a:rPr lang="ru-RU" sz="2200" dirty="0" smtClean="0"/>
              <a:t>ответу добавлять </a:t>
            </a:r>
            <a:r>
              <a:rPr lang="ru-RU" sz="2200" dirty="0" smtClean="0"/>
              <a:t>не нужно.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Способ </a:t>
            </a:r>
            <a:r>
              <a:rPr lang="ru-RU" sz="2400" dirty="0" smtClean="0"/>
              <a:t>А. Общее время </a:t>
            </a:r>
            <a:r>
              <a:rPr lang="ru-RU" sz="2400" dirty="0" smtClean="0"/>
              <a:t>складывается </a:t>
            </a:r>
            <a:r>
              <a:rPr lang="ru-RU" sz="2400" dirty="0" smtClean="0"/>
              <a:t>из </a:t>
            </a:r>
            <a:r>
              <a:rPr lang="ru-RU" sz="2400" dirty="0" smtClean="0"/>
              <a:t>времени сжатия</a:t>
            </a:r>
            <a:r>
              <a:rPr lang="ru-RU" sz="2400" dirty="0" smtClean="0"/>
              <a:t>, </a:t>
            </a:r>
            <a:r>
              <a:rPr lang="ru-RU" sz="2400" dirty="0" smtClean="0"/>
              <a:t>распаковки </a:t>
            </a:r>
            <a:r>
              <a:rPr lang="ru-RU" sz="2400" dirty="0" smtClean="0"/>
              <a:t>и </a:t>
            </a:r>
            <a:r>
              <a:rPr lang="ru-RU" sz="2400" dirty="0" smtClean="0"/>
              <a:t>передачи</a:t>
            </a:r>
            <a:r>
              <a:rPr lang="ru-RU" sz="2400" dirty="0" smtClean="0"/>
              <a:t>. Время </a:t>
            </a:r>
            <a:r>
              <a:rPr lang="ru-RU" sz="2400" dirty="0" smtClean="0"/>
              <a:t>передачи </a:t>
            </a:r>
            <a:r>
              <a:rPr lang="ru-RU" sz="2400" dirty="0" err="1" smtClean="0"/>
              <a:t>t</a:t>
            </a:r>
            <a:r>
              <a:rPr lang="ru-RU" sz="2400" dirty="0" smtClean="0"/>
              <a:t> </a:t>
            </a:r>
            <a:r>
              <a:rPr lang="ru-RU" sz="2400" dirty="0" smtClean="0"/>
              <a:t>рассчитывается </a:t>
            </a:r>
            <a:r>
              <a:rPr lang="ru-RU" sz="2400" dirty="0" smtClean="0"/>
              <a:t>по </a:t>
            </a:r>
            <a:r>
              <a:rPr lang="ru-RU" sz="2400" dirty="0" smtClean="0"/>
              <a:t>формуле </a:t>
            </a:r>
            <a:r>
              <a:rPr lang="ru-RU" sz="2400" dirty="0" err="1" smtClean="0"/>
              <a:t>t</a:t>
            </a:r>
            <a:r>
              <a:rPr lang="ru-RU" sz="2400" dirty="0" smtClean="0"/>
              <a:t> = Q / </a:t>
            </a:r>
            <a:r>
              <a:rPr lang="ru-RU" sz="2400" dirty="0" err="1" smtClean="0"/>
              <a:t>q</a:t>
            </a:r>
            <a:r>
              <a:rPr lang="ru-RU" sz="2400" dirty="0" smtClean="0"/>
              <a:t>, где Q — объём </a:t>
            </a:r>
            <a:r>
              <a:rPr lang="ru-RU" sz="2400" dirty="0" smtClean="0"/>
              <a:t>информации</a:t>
            </a:r>
            <a:r>
              <a:rPr lang="ru-RU" sz="2400" dirty="0" smtClean="0"/>
              <a:t>, </a:t>
            </a:r>
            <a:r>
              <a:rPr lang="ru-RU" sz="2400" dirty="0" err="1" smtClean="0"/>
              <a:t>q</a:t>
            </a:r>
            <a:r>
              <a:rPr lang="ru-RU" sz="2400" dirty="0" smtClean="0"/>
              <a:t> — </a:t>
            </a:r>
            <a:r>
              <a:rPr lang="ru-RU" sz="2400" dirty="0" err="1" smtClean="0"/>
              <a:t>cкорость</a:t>
            </a:r>
            <a:r>
              <a:rPr lang="ru-RU" sz="2400" dirty="0" smtClean="0"/>
              <a:t> передачи данных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Найдём сжатый </a:t>
            </a:r>
            <a:r>
              <a:rPr lang="ru-RU" sz="2400" dirty="0" smtClean="0"/>
              <a:t>объём: 20 * 0,2 = 4 </a:t>
            </a:r>
            <a:r>
              <a:rPr lang="ru-RU" sz="2400" dirty="0" err="1" smtClean="0"/>
              <a:t>Мбайта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Переведём </a:t>
            </a:r>
            <a:r>
              <a:rPr lang="ru-RU" sz="2400" dirty="0" smtClean="0"/>
              <a:t>Q из Мбайт в биты: 4 </a:t>
            </a:r>
            <a:r>
              <a:rPr lang="ru-RU" sz="2400" dirty="0" err="1" smtClean="0"/>
              <a:t>Мбайта</a:t>
            </a:r>
            <a:r>
              <a:rPr lang="ru-RU" sz="2400" dirty="0" smtClean="0"/>
              <a:t> </a:t>
            </a:r>
            <a:r>
              <a:rPr lang="ru-RU" sz="2400" dirty="0" smtClean="0"/>
              <a:t>= 4 * 2</a:t>
            </a:r>
            <a:r>
              <a:rPr lang="ru-RU" sz="2400" baseline="30000" dirty="0" smtClean="0"/>
              <a:t>20</a:t>
            </a:r>
            <a:r>
              <a:rPr lang="ru-RU" sz="2400" dirty="0" smtClean="0"/>
              <a:t> байт = 2</a:t>
            </a:r>
            <a:r>
              <a:rPr lang="ru-RU" sz="2400" baseline="30000" dirty="0" smtClean="0"/>
              <a:t>25</a:t>
            </a:r>
            <a:r>
              <a:rPr lang="ru-RU" sz="2400" dirty="0" smtClean="0"/>
              <a:t> бит.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Найдём </a:t>
            </a:r>
            <a:r>
              <a:rPr lang="ru-RU" sz="2400" dirty="0" smtClean="0"/>
              <a:t>общее время: </a:t>
            </a:r>
            <a:r>
              <a:rPr lang="ru-RU" sz="2400" dirty="0" err="1" smtClean="0"/>
              <a:t>t</a:t>
            </a:r>
            <a:r>
              <a:rPr lang="ru-RU" sz="2400" dirty="0" smtClean="0"/>
              <a:t> = 5 с + 1 с + 2</a:t>
            </a:r>
            <a:r>
              <a:rPr lang="ru-RU" sz="2400" baseline="30000" dirty="0" smtClean="0"/>
              <a:t>25</a:t>
            </a:r>
            <a:r>
              <a:rPr lang="ru-RU" sz="2400" dirty="0" smtClean="0"/>
              <a:t> бит / 2</a:t>
            </a:r>
            <a:r>
              <a:rPr lang="ru-RU" sz="2400" baseline="30000" dirty="0" smtClean="0"/>
              <a:t>20</a:t>
            </a:r>
            <a:r>
              <a:rPr lang="ru-RU" sz="2400" dirty="0" smtClean="0"/>
              <a:t> бит/с = 6 + 2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 с = 38 с.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Способ </a:t>
            </a:r>
            <a:r>
              <a:rPr lang="ru-RU" sz="2400" dirty="0" smtClean="0"/>
              <a:t>Б. Общее время </a:t>
            </a:r>
            <a:r>
              <a:rPr lang="ru-RU" sz="2400" dirty="0" smtClean="0"/>
              <a:t>совпадает </a:t>
            </a:r>
            <a:r>
              <a:rPr lang="ru-RU" sz="2400" dirty="0" smtClean="0"/>
              <a:t>с </a:t>
            </a:r>
            <a:r>
              <a:rPr lang="ru-RU" sz="2400" dirty="0" smtClean="0"/>
              <a:t>временем передачи</a:t>
            </a:r>
            <a:r>
              <a:rPr lang="ru-RU" sz="2400" dirty="0" smtClean="0"/>
              <a:t>: </a:t>
            </a:r>
            <a:r>
              <a:rPr lang="ru-RU" sz="2400" dirty="0" err="1" smtClean="0"/>
              <a:t>t</a:t>
            </a:r>
            <a:r>
              <a:rPr lang="ru-RU" sz="2400" dirty="0" smtClean="0"/>
              <a:t> = 20 * 2</a:t>
            </a:r>
            <a:r>
              <a:rPr lang="ru-RU" sz="2400" baseline="30000" dirty="0" smtClean="0"/>
              <a:t>23</a:t>
            </a:r>
            <a:r>
              <a:rPr lang="ru-RU" sz="2400" dirty="0" smtClean="0"/>
              <a:t> бит / 2</a:t>
            </a:r>
            <a:r>
              <a:rPr lang="ru-RU" sz="2400" baseline="30000" dirty="0" smtClean="0"/>
              <a:t>20</a:t>
            </a:r>
            <a:r>
              <a:rPr lang="ru-RU" sz="2400" dirty="0" smtClean="0"/>
              <a:t> бит/с = 20 * 2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 с = 160 с.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Видно, что </a:t>
            </a:r>
            <a:r>
              <a:rPr lang="ru-RU" sz="2400" dirty="0" smtClean="0"/>
              <a:t>способ </a:t>
            </a:r>
            <a:r>
              <a:rPr lang="ru-RU" sz="2400" dirty="0" smtClean="0"/>
              <a:t>A </a:t>
            </a:r>
            <a:r>
              <a:rPr lang="ru-RU" sz="2400" dirty="0" smtClean="0"/>
              <a:t>быстрее </a:t>
            </a:r>
            <a:r>
              <a:rPr lang="ru-RU" sz="2400" dirty="0" smtClean="0"/>
              <a:t>на 160 − 38 = 122 с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А122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Предположим, что длительность непрерывного подключения к сети Интернет с помощью модема для некоторых АТС не превышает 10 минут. Определите максимальный размер файла в </a:t>
            </a:r>
            <a:r>
              <a:rPr lang="ru-RU" sz="2400" dirty="0" err="1" smtClean="0"/>
              <a:t>Кбайтах</a:t>
            </a:r>
            <a:r>
              <a:rPr lang="ru-RU" sz="2400" dirty="0" smtClean="0"/>
              <a:t>, который может быть передан за время такого подключения, если модем передает информация в среднем со скоростью 32 килобита/с.</a:t>
            </a:r>
            <a:endParaRPr lang="ru-RU" sz="2400" dirty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2400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Каково </a:t>
            </a:r>
            <a:r>
              <a:rPr lang="ru-RU" sz="2400" dirty="0" smtClean="0"/>
              <a:t>время (в </a:t>
            </a:r>
            <a:r>
              <a:rPr lang="ru-RU" sz="2400" dirty="0" smtClean="0"/>
              <a:t>минутах</a:t>
            </a:r>
            <a:r>
              <a:rPr lang="ru-RU" sz="2400" dirty="0" smtClean="0"/>
              <a:t>) </a:t>
            </a:r>
            <a:r>
              <a:rPr lang="ru-RU" sz="2400" dirty="0" smtClean="0"/>
              <a:t>передачи полного объема данных </a:t>
            </a:r>
            <a:r>
              <a:rPr lang="ru-RU" sz="2400" dirty="0" smtClean="0"/>
              <a:t>по </a:t>
            </a:r>
            <a:r>
              <a:rPr lang="ru-RU" sz="2400" dirty="0" smtClean="0"/>
              <a:t>каналу </a:t>
            </a:r>
            <a:r>
              <a:rPr lang="ru-RU" sz="2400" dirty="0" smtClean="0"/>
              <a:t>связи, если </a:t>
            </a:r>
            <a:r>
              <a:rPr lang="ru-RU" sz="2400" dirty="0" smtClean="0"/>
              <a:t>известно</a:t>
            </a:r>
            <a:r>
              <a:rPr lang="ru-RU" sz="2400" dirty="0" smtClean="0"/>
              <a:t>, что </a:t>
            </a:r>
            <a:r>
              <a:rPr lang="ru-RU" sz="2400" dirty="0" smtClean="0"/>
              <a:t>передано </a:t>
            </a:r>
            <a:r>
              <a:rPr lang="ru-RU" sz="2400" dirty="0" smtClean="0"/>
              <a:t>9000 Мбайт </a:t>
            </a:r>
            <a:r>
              <a:rPr lang="ru-RU" sz="2400" dirty="0" smtClean="0"/>
              <a:t>данных</a:t>
            </a:r>
            <a:r>
              <a:rPr lang="ru-RU" sz="2400" dirty="0" smtClean="0"/>
              <a:t>, </a:t>
            </a:r>
            <a:r>
              <a:rPr lang="ru-RU" sz="2400" dirty="0" smtClean="0"/>
              <a:t>причем </a:t>
            </a:r>
            <a:r>
              <a:rPr lang="ru-RU" sz="2400" dirty="0" smtClean="0"/>
              <a:t>треть </a:t>
            </a:r>
            <a:r>
              <a:rPr lang="ru-RU" sz="2400" dirty="0" smtClean="0"/>
              <a:t>времени передача </a:t>
            </a:r>
            <a:r>
              <a:rPr lang="ru-RU" sz="2400" dirty="0" smtClean="0"/>
              <a:t>шла со </a:t>
            </a:r>
            <a:r>
              <a:rPr lang="ru-RU" sz="2400" dirty="0" smtClean="0"/>
              <a:t>скоростью </a:t>
            </a:r>
            <a:r>
              <a:rPr lang="ru-RU" sz="2400" dirty="0" smtClean="0"/>
              <a:t>60 Мбит в </a:t>
            </a:r>
            <a:r>
              <a:rPr lang="ru-RU" sz="2400" dirty="0" smtClean="0"/>
              <a:t>секунду</a:t>
            </a:r>
            <a:r>
              <a:rPr lang="ru-RU" sz="2400" dirty="0" smtClean="0"/>
              <a:t>, а </a:t>
            </a:r>
            <a:r>
              <a:rPr lang="ru-RU" sz="2400" dirty="0" smtClean="0"/>
              <a:t>остальное </a:t>
            </a:r>
            <a:r>
              <a:rPr lang="ru-RU" sz="2400" dirty="0" smtClean="0"/>
              <a:t>время — со </a:t>
            </a:r>
            <a:r>
              <a:rPr lang="ru-RU" sz="2400" dirty="0" smtClean="0"/>
              <a:t>скоростью </a:t>
            </a:r>
            <a:r>
              <a:rPr lang="ru-RU" sz="2400" dirty="0" smtClean="0"/>
              <a:t>90 Мбит в </a:t>
            </a:r>
            <a:r>
              <a:rPr lang="ru-RU" sz="2400" dirty="0" smtClean="0"/>
              <a:t>секунду</a:t>
            </a:r>
            <a:r>
              <a:rPr lang="ru-RU" sz="2400" dirty="0" smtClean="0"/>
              <a:t>?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</a:t>
            </a:r>
            <a:r>
              <a:rPr lang="ru-RU" sz="2400" dirty="0" smtClean="0"/>
              <a:t>15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Документ (без упаковки) можно передать по каналу связи с одного компьютера на другой за 75 секунд.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Если предварительно упаковать документ архиватором, передать упакованный документ, а потом распаковать на компьютере получателя, то общее время передачи (включая упаковку и распаковку) составит 30 секунд. При этом на упаковку и распаковку данных всего ушло 15 секунд.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Размер исходного документа 20 Мбайт. Чему равен размер упакованного документа (в Мбайт)? В ответе запишите только число.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/>
              <a:t>Ответ 4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8455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519</Words>
  <Application>Microsoft Office PowerPoint</Application>
  <PresentationFormat>Экран (4:3)</PresentationFormat>
  <Paragraphs>205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</dc:creator>
  <cp:lastModifiedBy>Liza</cp:lastModifiedBy>
  <cp:revision>138</cp:revision>
  <dcterms:created xsi:type="dcterms:W3CDTF">2014-07-01T15:32:46Z</dcterms:created>
  <dcterms:modified xsi:type="dcterms:W3CDTF">2014-08-09T07:18:52Z</dcterms:modified>
</cp:coreProperties>
</file>