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1A46E-11A0-4548-95B1-F1CF0B616E1E}" type="datetimeFigureOut">
              <a:rPr lang="ru-RU" smtClean="0"/>
              <a:pPr/>
              <a:t>30.06.2014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616C7-A9E9-41F8-8B76-EF3F213F883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Проверка закономерностей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161269"/>
              <a:gd name="adj2" fmla="val 34609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А</a:t>
            </a:r>
            <a:r>
              <a:rPr lang="en-US" sz="4400" b="1" dirty="0" smtClean="0">
                <a:solidFill>
                  <a:srgbClr val="FFC000"/>
                </a:solidFill>
              </a:rPr>
              <a:t>5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Автомат получает на вход два двузначных восьмеричных числа. По этим числам строится новое восьмеричное число по следующим правилам: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Вычисляются два восьмеричных числа – сумма старших разрядов заданных чисел и сумма младших разрядов этих чисел.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Полученные два восьмеричных числа записываются друг за другом в порядке убывания (без разделителей).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Пример. Исходные числа:  66, 24. Поразрядные суммы: 10, 12. Результат: 1210.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Определите, какое из предложенных чисел может быть результатом работы автомата.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    </a:t>
            </a:r>
            <a:r>
              <a:rPr lang="ru-RU" sz="2400" b="1" dirty="0" smtClean="0"/>
              <a:t>1) 112         2) 2111         3) 129         4) 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b="1" u="sng" dirty="0" smtClean="0"/>
              <a:t>Напомним: все числа в решении – восьмеричные.</a:t>
            </a:r>
            <a:r>
              <a:rPr lang="ru-RU" sz="2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Сумма двух однозначных восьмеричных чисел может быть либо однозначным числом (от 0 до 7), либо двузначным числом – от 10 до 7+7=16.  Поэтому результат работы автомата: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а) должен содержать от двух до четырех цифр;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б) не может содержать цифр 8 и 9 (числа записаны в восьмеричной системе!)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в) может быть разбит на две части так, чтобы:  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	в1)левая часть была восьмеричным целым числом в 	пределах от 0 до 16,   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	в2) а правая часть была восьмеричным целым 	числом в пределах от 2 до 16,   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	в3) левая часть больше правой.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       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Рассмотрим варианты ответов.</a:t>
            </a:r>
          </a:p>
          <a:p>
            <a:r>
              <a:rPr lang="ru-RU" dirty="0" smtClean="0"/>
              <a:t>       1) ОК. Разбивать на части нужно так: 11 и 2. Возможные исходные 61</a:t>
            </a:r>
            <a:r>
              <a:rPr lang="ru-RU" baseline="-25000" dirty="0" smtClean="0"/>
              <a:t>8</a:t>
            </a:r>
            <a:r>
              <a:rPr lang="ru-RU" dirty="0" smtClean="0"/>
              <a:t> и 31</a:t>
            </a:r>
            <a:r>
              <a:rPr lang="ru-RU" baseline="-25000" dirty="0" smtClean="0"/>
              <a:t>8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 2) Не подходит. Разбить на части можно только так: 21 и 11. Число 21</a:t>
            </a:r>
            <a:r>
              <a:rPr lang="ru-RU" baseline="-25000" dirty="0" smtClean="0"/>
              <a:t>8</a:t>
            </a:r>
            <a:r>
              <a:rPr lang="ru-RU" dirty="0" smtClean="0"/>
              <a:t> нельзя получить, как сумму однозначных восьмеричных чисел. (нарушено условие в2).</a:t>
            </a:r>
          </a:p>
          <a:p>
            <a:r>
              <a:rPr lang="ru-RU" dirty="0" smtClean="0"/>
              <a:t>       3) Не подходит. Цифра 9 не может встречаться в восьмеричном числе.</a:t>
            </a:r>
          </a:p>
          <a:p>
            <a:r>
              <a:rPr lang="ru-RU" dirty="0" smtClean="0"/>
              <a:t>       4) Не подходит. Разбить на части можно только так: 2 и 7. При этом 2 &gt; 7 (нарушено условие в3 - первое число должно быть больше второго)</a:t>
            </a:r>
          </a:p>
          <a:p>
            <a:r>
              <a:rPr lang="ru-RU" b="1" i="1" dirty="0" smtClean="0"/>
              <a:t>        Правильный ответ</a:t>
            </a:r>
            <a:r>
              <a:rPr lang="ru-RU" dirty="0" smtClean="0"/>
              <a:t>:  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Рассмотрим варианты ответов.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ОК. Разбивать на части нужно так: 11 и 2. Возможные исходные 61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 и 31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Не подходит. Разбить на части можно только так: 21 и 11. Число 21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 нельзя получить, как сумму однозначных восьмеричных чисел. (нарушено условие </a:t>
            </a:r>
            <a:r>
              <a:rPr lang="ru-RU" sz="2400" i="1" dirty="0" smtClean="0"/>
              <a:t>в2</a:t>
            </a:r>
            <a:r>
              <a:rPr lang="ru-RU" sz="240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Не подходит. Цифра 9 не может встречаться в восьмеричном числе.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Не подходит. Разбить на части можно только так: 2 и 7. При этом 2 &gt; 7 (нарушено условие </a:t>
            </a:r>
            <a:r>
              <a:rPr lang="ru-RU" sz="2400" i="1" dirty="0" smtClean="0"/>
              <a:t>в3</a:t>
            </a:r>
            <a:r>
              <a:rPr lang="ru-RU" sz="2400" dirty="0" smtClean="0"/>
              <a:t> - первое число должно быть больше второго)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1.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Саша и Женя играют в такую игру. Саша пишет слово русского языка. Женя заменяет в нем каждую букву на другую букву так, чтобы были выполнены такие правила: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1. Гласная буква меняется на согласную, согласная – на гласную.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В получившемся слове буквы следуют в алфавитном порядке.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Пример. Саша написала: ЖЕНЯ. Женя может написать, например, ЕНОТ или АБУЧ. Но не может написать МАМА или ИВАН.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u="sng" dirty="0" smtClean="0"/>
              <a:t>Для справки.</a:t>
            </a:r>
            <a:r>
              <a:rPr lang="ru-RU" sz="24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Русский алфавит: 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АБВГДЕЁЖЗИЙКЛМНОПРСТУФХЦЧШЩЪЫЬЭЮЯ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Саша написала: КОТ.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Укажите, какое из следующих слов может написать Женя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1) ЕЛЬ       2) ЕНОТ       3) АНЯ       4) ЭЛЯ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2.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Отметим, что слово, которое может написать Женя, должно удовлетворять еще одному правилу: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3. В слове 3 буквы (столько же, сколько в слове Саши).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/>
              <a:t>Рассмотрим варианты ответов: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1) Не подходит. Ь – не гласная буква (нарушено правило 1).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2) Не подходит. В слове – 4 буквы (нарушено правило 3).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3) Подходит.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4) Не подходит. В алфавите Э идет после Л (нарушено правило 2).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3.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Пятизначное число формируется из цифр 0, 5, 6, 7, 8, 9. Известно, что число четное и, помимо этого, сформировано по следующим правилам: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а) на первом месте стоит одна из цифр 5, 6, 8, ко­то­рой нет на последнем месте;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б) средняя цифра числа — это либо 5, либо 7, либо 9, но не стоящая на первом месте.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Какое из следующих чисел удовлетворяет всем приведенным условиям?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56789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85758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77700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50786 </a:t>
            </a:r>
            <a:br>
              <a:rPr lang="ru-RU" sz="2400" dirty="0" smtClean="0"/>
            </a:br>
            <a:endParaRPr lang="ru-RU" sz="2400" b="1" i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80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некоторой информационной системе информация кодируется двоичными шестиразрядными словами. При передаче данных возможны их искажения, поэтому в конец каждого слова добавляется седьмой (контрольный) разряд таким образом, чтобы сумма разрядов нового слова, считая контрольный, была чётной. Например, к слову 110011 справа будет добавлен 0, а к слову 101100 — 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После приёма слова производится его обработка. При этом проверяется сумма его разрядов, включая контрольный. Если она нечётна, это означает, что при передаче этого слова произошёл сбой, и оно автоматически заменяется на зарезервированное слово 0000000. Если она чётна, это означает, что сбоя не было или сбоев было больше одного. В этом случае принятое слово не </a:t>
            </a:r>
            <a:r>
              <a:rPr lang="ru-RU" sz="2400" smtClean="0"/>
              <a:t>изменяется</a:t>
            </a:r>
            <a:r>
              <a:rPr lang="ru-RU" sz="2400" smtClean="0"/>
              <a:t>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Исходное сообщение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0100100 0001001 0011000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было принято в виде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0100110 0001100 0011000.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Как будет выглядеть принятое сообщение после обработки?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0100110 0000000 0011000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0000000 0001100 0011000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0000000 0000000 0011000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</a:pPr>
            <a:r>
              <a:rPr lang="ru-RU" sz="2400" dirty="0" smtClean="0"/>
              <a:t>0100110 0001100 0000000</a:t>
            </a:r>
          </a:p>
          <a:p>
            <a:pPr marL="457200" indent="-45720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*Примечание. Вы спросите, - где в жизни решают такие задачи? Ответ – в генетике, при исследовании генов в цепочке ДНК и при копировании хромосомного набора, только там задачи сложнее.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80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635</Words>
  <Application>Microsoft Office PowerPoint</Application>
  <PresentationFormat>Экран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2014-06-30T15:34:29Z</dcterms:created>
  <dcterms:modified xsi:type="dcterms:W3CDTF">2014-06-30T16:49:20Z</dcterms:modified>
</cp:coreProperties>
</file>