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</p:sldMasterIdLst>
  <p:sldIdLst>
    <p:sldId id="265" r:id="rId2"/>
    <p:sldId id="266" r:id="rId3"/>
    <p:sldId id="267" r:id="rId4"/>
    <p:sldId id="272" r:id="rId5"/>
    <p:sldId id="273" r:id="rId6"/>
    <p:sldId id="270" r:id="rId7"/>
    <p:sldId id="271" r:id="rId8"/>
    <p:sldId id="274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996633"/>
    <a:srgbClr val="FF9565"/>
    <a:srgbClr val="CC3300"/>
    <a:srgbClr val="800080"/>
    <a:srgbClr val="FF0066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7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892B71A-866B-4B9F-9DA8-99A03147E2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2493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994E12-6B53-497F-9183-D785450C44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6070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F941CE-381D-4EC4-9706-FA5C0A42F5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5429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E13E42-B3E7-4F57-880C-E2EDE953FA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100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3F2AE6E-3FD3-4878-8CCF-930D0D4A46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4154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4C6B97-B636-417B-A59C-CB9BEA2DCA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718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2570E4-E7D8-48D8-BCF7-B5A8F37F09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0728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558DCF-F974-408E-8911-EF6ECDD148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9664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3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B3C2B9B-246C-4C22-903B-E9DEEE2BB2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762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2ED5D5-BBB7-4331-8144-DFCE2CE73E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882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6" name="Прямоугольник с одним скругленным углом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CB99C78-38EC-44DD-8E6A-D0384A6751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7496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1" name="Текст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smtClean="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fld id="{3F487AA9-E6AC-4EA7-80DB-56B692B063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25" r:id="rId2"/>
    <p:sldLayoutId id="2147483733" r:id="rId3"/>
    <p:sldLayoutId id="2147483726" r:id="rId4"/>
    <p:sldLayoutId id="2147483727" r:id="rId5"/>
    <p:sldLayoutId id="2147483728" r:id="rId6"/>
    <p:sldLayoutId id="2147483734" r:id="rId7"/>
    <p:sldLayoutId id="2147483729" r:id="rId8"/>
    <p:sldLayoutId id="2147483735" r:id="rId9"/>
    <p:sldLayoutId id="2147483730" r:id="rId10"/>
    <p:sldLayoutId id="214748373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 b="1" kern="1200">
          <a:solidFill>
            <a:srgbClr val="FF8D3E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9pPr>
      <a:extLst/>
    </p:titleStyle>
    <p:bodyStyle>
      <a:lvl1pPr marL="265113" indent="-265113" algn="l" rtl="0" fontAlgn="base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fontAlgn="base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fontAlgn="base">
        <a:spcBef>
          <a:spcPts val="250"/>
        </a:spcBef>
        <a:spcAft>
          <a:spcPct val="0"/>
        </a:spcAft>
        <a:buClr>
          <a:srgbClr val="ED3742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fontAlgn="base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fontAlgn="base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539750" y="692150"/>
            <a:ext cx="8353425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Единичный куб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– это куб, длина ребра которого равна одной единице длины: 1 мм, 1 см, 1 </a:t>
            </a: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дм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, 1 м, 1 км.</a:t>
            </a:r>
          </a:p>
        </p:txBody>
      </p:sp>
      <p:sp>
        <p:nvSpPr>
          <p:cNvPr id="2" name="Куб 1"/>
          <p:cNvSpPr/>
          <p:nvPr/>
        </p:nvSpPr>
        <p:spPr>
          <a:xfrm flipH="1">
            <a:off x="3194050" y="3213100"/>
            <a:ext cx="2233613" cy="2232025"/>
          </a:xfrm>
          <a:prstGeom prst="cube">
            <a:avLst>
              <a:gd name="adj" fmla="val 24569"/>
            </a:avLst>
          </a:prstGeom>
          <a:gradFill>
            <a:gsLst>
              <a:gs pos="0">
                <a:srgbClr val="FFC000"/>
              </a:gs>
              <a:gs pos="50000">
                <a:srgbClr val="FF9565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148" name="TextBox 3"/>
          <p:cNvSpPr txBox="1">
            <a:spLocks noChangeArrowheads="1"/>
          </p:cNvSpPr>
          <p:nvPr/>
        </p:nvSpPr>
        <p:spPr bwMode="auto">
          <a:xfrm>
            <a:off x="5418138" y="4221163"/>
            <a:ext cx="5032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sz="3200"/>
              <a:t>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2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395288" y="390525"/>
            <a:ext cx="84963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ru-RU" sz="36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Единица измерения объёма </a:t>
            </a:r>
            <a:r>
              <a:rPr lang="ru-RU" sz="3600" dirty="0">
                <a:latin typeface="Arial" pitchFamily="34" charset="0"/>
                <a:cs typeface="Arial" pitchFamily="34" charset="0"/>
              </a:rPr>
              <a:t>– куб</a:t>
            </a:r>
          </a:p>
          <a:p>
            <a:pPr eaLnBrk="0" hangingPunct="0">
              <a:defRPr/>
            </a:pPr>
            <a:r>
              <a:rPr lang="ru-RU" sz="3600" dirty="0">
                <a:latin typeface="Arial" pitchFamily="34" charset="0"/>
                <a:cs typeface="Arial" pitchFamily="34" charset="0"/>
              </a:rPr>
              <a:t>с ребром, равным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1.</a:t>
            </a:r>
            <a:endParaRPr lang="ru-RU" sz="4400" b="1" dirty="0">
              <a:solidFill>
                <a:srgbClr val="99663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236" name="AutoShape 15"/>
          <p:cNvSpPr>
            <a:spLocks noChangeArrowheads="1"/>
          </p:cNvSpPr>
          <p:nvPr/>
        </p:nvSpPr>
        <p:spPr bwMode="auto">
          <a:xfrm>
            <a:off x="5724525" y="1628775"/>
            <a:ext cx="2881313" cy="2808288"/>
          </a:xfrm>
          <a:prstGeom prst="cube">
            <a:avLst>
              <a:gd name="adj" fmla="val 25000"/>
            </a:avLst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7172" name="Rectangle 16"/>
          <p:cNvSpPr>
            <a:spLocks noChangeArrowheads="1"/>
          </p:cNvSpPr>
          <p:nvPr/>
        </p:nvSpPr>
        <p:spPr bwMode="auto">
          <a:xfrm>
            <a:off x="6227763" y="3009900"/>
            <a:ext cx="1196975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ru-RU" sz="3600" b="1">
                <a:cs typeface="Arial" charset="0"/>
              </a:rPr>
              <a:t>1 </a:t>
            </a:r>
            <a:r>
              <a:rPr lang="ru-RU" sz="4400" b="1">
                <a:cs typeface="Arial" charset="0"/>
              </a:rPr>
              <a:t>м</a:t>
            </a:r>
            <a:r>
              <a:rPr lang="ru-RU" sz="4400" b="1" baseline="30000">
                <a:cs typeface="Arial" charset="0"/>
              </a:rPr>
              <a:t>3</a:t>
            </a:r>
          </a:p>
        </p:txBody>
      </p:sp>
      <p:sp>
        <p:nvSpPr>
          <p:cNvPr id="13340" name="Rectangle 28"/>
          <p:cNvSpPr>
            <a:spLocks noChangeArrowheads="1"/>
          </p:cNvSpPr>
          <p:nvPr/>
        </p:nvSpPr>
        <p:spPr bwMode="auto">
          <a:xfrm>
            <a:off x="708025" y="1952625"/>
            <a:ext cx="4021138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sz="3600" i="1">
                <a:cs typeface="Arial" charset="0"/>
              </a:rPr>
              <a:t>V</a:t>
            </a:r>
            <a:r>
              <a:rPr lang="ru-RU" sz="3600" i="1">
                <a:cs typeface="Arial" charset="0"/>
              </a:rPr>
              <a:t> = </a:t>
            </a:r>
            <a:r>
              <a:rPr lang="ru-RU" sz="3600">
                <a:cs typeface="Arial" charset="0"/>
              </a:rPr>
              <a:t>1</a:t>
            </a:r>
            <a:r>
              <a:rPr lang="en-US" sz="3600">
                <a:cs typeface="Arial" charset="0"/>
              </a:rPr>
              <a:t>·</a:t>
            </a:r>
            <a:r>
              <a:rPr lang="ru-RU" sz="3600">
                <a:cs typeface="Arial" charset="0"/>
              </a:rPr>
              <a:t> 1</a:t>
            </a:r>
            <a:r>
              <a:rPr lang="en-US" sz="3600">
                <a:cs typeface="Arial" charset="0"/>
              </a:rPr>
              <a:t>·</a:t>
            </a:r>
            <a:r>
              <a:rPr lang="ru-RU" sz="3600">
                <a:cs typeface="Arial" charset="0"/>
              </a:rPr>
              <a:t> 1 = 1 ед</a:t>
            </a:r>
            <a:r>
              <a:rPr lang="ru-RU" sz="4400" baseline="30000">
                <a:cs typeface="Arial" charset="0"/>
              </a:rPr>
              <a:t>3</a:t>
            </a:r>
          </a:p>
        </p:txBody>
      </p:sp>
      <p:sp>
        <p:nvSpPr>
          <p:cNvPr id="9242" name="Text Box 26"/>
          <p:cNvSpPr txBox="1">
            <a:spLocks noChangeArrowheads="1"/>
          </p:cNvSpPr>
          <p:nvPr/>
        </p:nvSpPr>
        <p:spPr bwMode="auto">
          <a:xfrm>
            <a:off x="468313" y="2674938"/>
            <a:ext cx="5614987" cy="1570037"/>
          </a:xfrm>
          <a:prstGeom prst="rect">
            <a:avLst/>
          </a:prstGeom>
          <a:noFill/>
          <a:ln>
            <a:noFill/>
          </a:ln>
          <a:effectLst>
            <a:prstShdw prst="shdw12">
              <a:schemeClr val="bg2"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3200" dirty="0">
                <a:cs typeface="Arial" charset="0"/>
              </a:rPr>
              <a:t>В каких единицах </a:t>
            </a:r>
            <a:r>
              <a:rPr lang="ru-RU" sz="3200" dirty="0" smtClean="0">
                <a:cs typeface="Arial" charset="0"/>
              </a:rPr>
              <a:t>ещё </a:t>
            </a:r>
            <a:r>
              <a:rPr lang="ru-RU" sz="3200" dirty="0">
                <a:cs typeface="Arial" charset="0"/>
              </a:rPr>
              <a:t>можно измерить </a:t>
            </a:r>
            <a:r>
              <a:rPr lang="ru-RU" sz="3200" dirty="0" smtClean="0">
                <a:cs typeface="Arial" charset="0"/>
              </a:rPr>
              <a:t>объём </a:t>
            </a:r>
            <a:r>
              <a:rPr lang="ru-RU" sz="3200" dirty="0">
                <a:cs typeface="Arial" charset="0"/>
              </a:rPr>
              <a:t>данной фигуры?</a:t>
            </a:r>
          </a:p>
        </p:txBody>
      </p:sp>
      <p:sp>
        <p:nvSpPr>
          <p:cNvPr id="9244" name="Text Box 28"/>
          <p:cNvSpPr txBox="1">
            <a:spLocks noChangeArrowheads="1"/>
          </p:cNvSpPr>
          <p:nvPr/>
        </p:nvSpPr>
        <p:spPr bwMode="auto">
          <a:xfrm>
            <a:off x="395288" y="4748213"/>
            <a:ext cx="7956550" cy="584200"/>
          </a:xfrm>
          <a:prstGeom prst="rect">
            <a:avLst/>
          </a:prstGeom>
          <a:noFill/>
          <a:ln>
            <a:noFill/>
          </a:ln>
          <a:effectLst>
            <a:prstShdw prst="shdw12">
              <a:schemeClr val="bg2"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3200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10 </a:t>
            </a:r>
            <a:r>
              <a:rPr lang="ru-RU" sz="3200" dirty="0" err="1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дм</a:t>
            </a:r>
            <a:r>
              <a:rPr lang="ru-RU" sz="3200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·</a:t>
            </a:r>
            <a:r>
              <a:rPr lang="ru-RU" sz="3200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10 </a:t>
            </a:r>
            <a:r>
              <a:rPr lang="ru-RU" sz="3200" dirty="0" err="1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дм</a:t>
            </a:r>
            <a:r>
              <a:rPr lang="ru-RU" sz="3200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·</a:t>
            </a:r>
            <a:r>
              <a:rPr lang="ru-RU" sz="3200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10 </a:t>
            </a:r>
            <a:r>
              <a:rPr lang="ru-RU" sz="3200" dirty="0" err="1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дм</a:t>
            </a:r>
            <a:r>
              <a:rPr lang="ru-RU" sz="3200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= 1000 дм</a:t>
            </a:r>
            <a:r>
              <a:rPr lang="ru-RU" sz="3200" baseline="42000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3</a:t>
            </a:r>
            <a:endParaRPr lang="en-US" sz="3200" baseline="42000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245" name="Text Box 29"/>
          <p:cNvSpPr txBox="1">
            <a:spLocks noChangeArrowheads="1"/>
          </p:cNvSpPr>
          <p:nvPr/>
        </p:nvSpPr>
        <p:spPr bwMode="auto">
          <a:xfrm>
            <a:off x="373063" y="5573713"/>
            <a:ext cx="8713787" cy="584200"/>
          </a:xfrm>
          <a:prstGeom prst="rect">
            <a:avLst/>
          </a:prstGeom>
          <a:noFill/>
          <a:ln>
            <a:noFill/>
          </a:ln>
          <a:effectLst>
            <a:prstShdw prst="shdw12">
              <a:schemeClr val="bg2"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3200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100 см 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·</a:t>
            </a:r>
            <a:r>
              <a:rPr lang="ru-RU" sz="3200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100 см 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·</a:t>
            </a:r>
            <a:r>
              <a:rPr lang="ru-RU" sz="3200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100 см = 1 000 000 см</a:t>
            </a:r>
            <a:r>
              <a:rPr lang="ru-RU" sz="3200" baseline="42000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3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3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3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2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2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2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2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9" grpId="0"/>
      <p:bldP spid="13340" grpId="0"/>
      <p:bldP spid="9242" grpId="0"/>
      <p:bldP spid="9244" grpId="0"/>
      <p:bldP spid="924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4627563" y="2438400"/>
            <a:ext cx="3263900" cy="2279650"/>
            <a:chOff x="484" y="2400"/>
            <a:chExt cx="2056" cy="1436"/>
          </a:xfrm>
        </p:grpSpPr>
        <p:sp>
          <p:nvSpPr>
            <p:cNvPr id="8264" name="Freeform 3"/>
            <p:cNvSpPr>
              <a:spLocks/>
            </p:cNvSpPr>
            <p:nvPr/>
          </p:nvSpPr>
          <p:spPr bwMode="auto">
            <a:xfrm>
              <a:off x="872" y="3428"/>
              <a:ext cx="1668" cy="8"/>
            </a:xfrm>
            <a:custGeom>
              <a:avLst/>
              <a:gdLst>
                <a:gd name="T0" fmla="*/ 1668 w 1668"/>
                <a:gd name="T1" fmla="*/ 0 h 8"/>
                <a:gd name="T2" fmla="*/ 0 w 1668"/>
                <a:gd name="T3" fmla="*/ 8 h 8"/>
                <a:gd name="T4" fmla="*/ 0 60000 65536"/>
                <a:gd name="T5" fmla="*/ 0 60000 65536"/>
                <a:gd name="T6" fmla="*/ 0 w 1668"/>
                <a:gd name="T7" fmla="*/ 0 h 8"/>
                <a:gd name="T8" fmla="*/ 1668 w 1668"/>
                <a:gd name="T9" fmla="*/ 8 h 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68" h="8">
                  <a:moveTo>
                    <a:pt x="1668" y="0"/>
                  </a:moveTo>
                  <a:lnTo>
                    <a:pt x="0" y="8"/>
                  </a:lnTo>
                </a:path>
              </a:pathLst>
            </a:custGeom>
            <a:noFill/>
            <a:ln w="28575" cap="rnd">
              <a:solidFill>
                <a:srgbClr val="003366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65" name="Freeform 4"/>
            <p:cNvSpPr>
              <a:spLocks/>
            </p:cNvSpPr>
            <p:nvPr/>
          </p:nvSpPr>
          <p:spPr bwMode="auto">
            <a:xfrm>
              <a:off x="868" y="2400"/>
              <a:ext cx="4" cy="1040"/>
            </a:xfrm>
            <a:custGeom>
              <a:avLst/>
              <a:gdLst>
                <a:gd name="T0" fmla="*/ 0 w 4"/>
                <a:gd name="T1" fmla="*/ 0 h 1040"/>
                <a:gd name="T2" fmla="*/ 4 w 4"/>
                <a:gd name="T3" fmla="*/ 1040 h 1040"/>
                <a:gd name="T4" fmla="*/ 0 60000 65536"/>
                <a:gd name="T5" fmla="*/ 0 60000 65536"/>
                <a:gd name="T6" fmla="*/ 0 w 4"/>
                <a:gd name="T7" fmla="*/ 0 h 1040"/>
                <a:gd name="T8" fmla="*/ 4 w 4"/>
                <a:gd name="T9" fmla="*/ 1040 h 104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" h="1040">
                  <a:moveTo>
                    <a:pt x="0" y="0"/>
                  </a:moveTo>
                  <a:lnTo>
                    <a:pt x="4" y="1040"/>
                  </a:lnTo>
                </a:path>
              </a:pathLst>
            </a:custGeom>
            <a:noFill/>
            <a:ln w="28575" cap="rnd">
              <a:solidFill>
                <a:srgbClr val="003366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66" name="Freeform 5"/>
            <p:cNvSpPr>
              <a:spLocks/>
            </p:cNvSpPr>
            <p:nvPr/>
          </p:nvSpPr>
          <p:spPr bwMode="auto">
            <a:xfrm>
              <a:off x="484" y="3432"/>
              <a:ext cx="396" cy="404"/>
            </a:xfrm>
            <a:custGeom>
              <a:avLst/>
              <a:gdLst>
                <a:gd name="T0" fmla="*/ 0 w 396"/>
                <a:gd name="T1" fmla="*/ 404 h 404"/>
                <a:gd name="T2" fmla="*/ 396 w 396"/>
                <a:gd name="T3" fmla="*/ 0 h 404"/>
                <a:gd name="T4" fmla="*/ 0 60000 65536"/>
                <a:gd name="T5" fmla="*/ 0 60000 65536"/>
                <a:gd name="T6" fmla="*/ 0 w 396"/>
                <a:gd name="T7" fmla="*/ 0 h 404"/>
                <a:gd name="T8" fmla="*/ 396 w 396"/>
                <a:gd name="T9" fmla="*/ 404 h 40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96" h="404">
                  <a:moveTo>
                    <a:pt x="0" y="404"/>
                  </a:moveTo>
                  <a:lnTo>
                    <a:pt x="396" y="0"/>
                  </a:lnTo>
                </a:path>
              </a:pathLst>
            </a:custGeom>
            <a:noFill/>
            <a:ln w="28575" cap="rnd">
              <a:solidFill>
                <a:srgbClr val="003366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4343" name="AutoShape 7"/>
          <p:cNvSpPr>
            <a:spLocks noChangeArrowheads="1"/>
          </p:cNvSpPr>
          <p:nvPr/>
        </p:nvSpPr>
        <p:spPr bwMode="auto">
          <a:xfrm>
            <a:off x="5078413" y="3505200"/>
            <a:ext cx="762000" cy="762000"/>
          </a:xfrm>
          <a:prstGeom prst="cube">
            <a:avLst>
              <a:gd name="adj" fmla="val 25000"/>
            </a:avLst>
          </a:prstGeom>
          <a:solidFill>
            <a:srgbClr val="3366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344" name="AutoShape 8"/>
          <p:cNvSpPr>
            <a:spLocks noChangeArrowheads="1"/>
          </p:cNvSpPr>
          <p:nvPr/>
        </p:nvSpPr>
        <p:spPr bwMode="auto">
          <a:xfrm>
            <a:off x="4926013" y="3657600"/>
            <a:ext cx="762000" cy="762000"/>
          </a:xfrm>
          <a:prstGeom prst="cube">
            <a:avLst>
              <a:gd name="adj" fmla="val 25000"/>
            </a:avLst>
          </a:prstGeom>
          <a:solidFill>
            <a:srgbClr val="3366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345" name="AutoShape 9"/>
          <p:cNvSpPr>
            <a:spLocks noChangeArrowheads="1"/>
          </p:cNvSpPr>
          <p:nvPr/>
        </p:nvSpPr>
        <p:spPr bwMode="auto">
          <a:xfrm>
            <a:off x="4773613" y="3810000"/>
            <a:ext cx="762000" cy="762000"/>
          </a:xfrm>
          <a:prstGeom prst="cube">
            <a:avLst>
              <a:gd name="adj" fmla="val 25000"/>
            </a:avLst>
          </a:prstGeom>
          <a:solidFill>
            <a:srgbClr val="3366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346" name="AutoShape 10"/>
          <p:cNvSpPr>
            <a:spLocks noChangeArrowheads="1"/>
          </p:cNvSpPr>
          <p:nvPr/>
        </p:nvSpPr>
        <p:spPr bwMode="auto">
          <a:xfrm>
            <a:off x="5611813" y="3505200"/>
            <a:ext cx="762000" cy="762000"/>
          </a:xfrm>
          <a:prstGeom prst="cube">
            <a:avLst>
              <a:gd name="adj" fmla="val 25000"/>
            </a:avLst>
          </a:prstGeom>
          <a:solidFill>
            <a:srgbClr val="3366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347" name="AutoShape 11"/>
          <p:cNvSpPr>
            <a:spLocks noChangeArrowheads="1"/>
          </p:cNvSpPr>
          <p:nvPr/>
        </p:nvSpPr>
        <p:spPr bwMode="auto">
          <a:xfrm>
            <a:off x="5459413" y="3657600"/>
            <a:ext cx="762000" cy="762000"/>
          </a:xfrm>
          <a:prstGeom prst="cube">
            <a:avLst>
              <a:gd name="adj" fmla="val 25000"/>
            </a:avLst>
          </a:prstGeom>
          <a:solidFill>
            <a:srgbClr val="3366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348" name="AutoShape 12"/>
          <p:cNvSpPr>
            <a:spLocks noChangeArrowheads="1"/>
          </p:cNvSpPr>
          <p:nvPr/>
        </p:nvSpPr>
        <p:spPr bwMode="auto">
          <a:xfrm>
            <a:off x="5307013" y="3810000"/>
            <a:ext cx="762000" cy="762000"/>
          </a:xfrm>
          <a:prstGeom prst="cube">
            <a:avLst>
              <a:gd name="adj" fmla="val 25000"/>
            </a:avLst>
          </a:prstGeom>
          <a:solidFill>
            <a:srgbClr val="3366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349" name="AutoShape 13"/>
          <p:cNvSpPr>
            <a:spLocks noChangeArrowheads="1"/>
          </p:cNvSpPr>
          <p:nvPr/>
        </p:nvSpPr>
        <p:spPr bwMode="auto">
          <a:xfrm>
            <a:off x="6145213" y="3505200"/>
            <a:ext cx="762000" cy="762000"/>
          </a:xfrm>
          <a:prstGeom prst="cube">
            <a:avLst>
              <a:gd name="adj" fmla="val 25000"/>
            </a:avLst>
          </a:prstGeom>
          <a:solidFill>
            <a:srgbClr val="3366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350" name="AutoShape 14"/>
          <p:cNvSpPr>
            <a:spLocks noChangeArrowheads="1"/>
          </p:cNvSpPr>
          <p:nvPr/>
        </p:nvSpPr>
        <p:spPr bwMode="auto">
          <a:xfrm>
            <a:off x="5992813" y="3657600"/>
            <a:ext cx="762000" cy="762000"/>
          </a:xfrm>
          <a:prstGeom prst="cube">
            <a:avLst>
              <a:gd name="adj" fmla="val 25000"/>
            </a:avLst>
          </a:prstGeom>
          <a:solidFill>
            <a:srgbClr val="3366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351" name="AutoShape 15"/>
          <p:cNvSpPr>
            <a:spLocks noChangeArrowheads="1"/>
          </p:cNvSpPr>
          <p:nvPr/>
        </p:nvSpPr>
        <p:spPr bwMode="auto">
          <a:xfrm>
            <a:off x="5840413" y="3810000"/>
            <a:ext cx="762000" cy="762000"/>
          </a:xfrm>
          <a:prstGeom prst="cube">
            <a:avLst>
              <a:gd name="adj" fmla="val 25000"/>
            </a:avLst>
          </a:prstGeom>
          <a:solidFill>
            <a:srgbClr val="3366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352" name="AutoShape 16"/>
          <p:cNvSpPr>
            <a:spLocks noChangeArrowheads="1"/>
          </p:cNvSpPr>
          <p:nvPr/>
        </p:nvSpPr>
        <p:spPr bwMode="auto">
          <a:xfrm>
            <a:off x="6678613" y="3505200"/>
            <a:ext cx="762000" cy="762000"/>
          </a:xfrm>
          <a:prstGeom prst="cube">
            <a:avLst>
              <a:gd name="adj" fmla="val 25000"/>
            </a:avLst>
          </a:prstGeom>
          <a:solidFill>
            <a:srgbClr val="3366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353" name="AutoShape 17"/>
          <p:cNvSpPr>
            <a:spLocks noChangeArrowheads="1"/>
          </p:cNvSpPr>
          <p:nvPr/>
        </p:nvSpPr>
        <p:spPr bwMode="auto">
          <a:xfrm>
            <a:off x="6526213" y="3657600"/>
            <a:ext cx="762000" cy="762000"/>
          </a:xfrm>
          <a:prstGeom prst="cube">
            <a:avLst>
              <a:gd name="adj" fmla="val 25000"/>
            </a:avLst>
          </a:prstGeom>
          <a:solidFill>
            <a:srgbClr val="3366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354" name="AutoShape 18"/>
          <p:cNvSpPr>
            <a:spLocks noChangeArrowheads="1"/>
          </p:cNvSpPr>
          <p:nvPr/>
        </p:nvSpPr>
        <p:spPr bwMode="auto">
          <a:xfrm>
            <a:off x="6373813" y="3810000"/>
            <a:ext cx="762000" cy="762000"/>
          </a:xfrm>
          <a:prstGeom prst="cube">
            <a:avLst>
              <a:gd name="adj" fmla="val 25000"/>
            </a:avLst>
          </a:prstGeom>
          <a:solidFill>
            <a:srgbClr val="3366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379" name="AutoShape 43"/>
          <p:cNvSpPr>
            <a:spLocks noChangeArrowheads="1"/>
          </p:cNvSpPr>
          <p:nvPr/>
        </p:nvSpPr>
        <p:spPr bwMode="auto">
          <a:xfrm>
            <a:off x="7212013" y="3505200"/>
            <a:ext cx="762000" cy="762000"/>
          </a:xfrm>
          <a:prstGeom prst="cube">
            <a:avLst>
              <a:gd name="adj" fmla="val 25000"/>
            </a:avLst>
          </a:prstGeom>
          <a:solidFill>
            <a:srgbClr val="3366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380" name="AutoShape 44"/>
          <p:cNvSpPr>
            <a:spLocks noChangeArrowheads="1"/>
          </p:cNvSpPr>
          <p:nvPr/>
        </p:nvSpPr>
        <p:spPr bwMode="auto">
          <a:xfrm>
            <a:off x="7059613" y="3657600"/>
            <a:ext cx="762000" cy="762000"/>
          </a:xfrm>
          <a:prstGeom prst="cube">
            <a:avLst>
              <a:gd name="adj" fmla="val 25000"/>
            </a:avLst>
          </a:prstGeom>
          <a:solidFill>
            <a:srgbClr val="3366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381" name="AutoShape 45"/>
          <p:cNvSpPr>
            <a:spLocks noChangeArrowheads="1"/>
          </p:cNvSpPr>
          <p:nvPr/>
        </p:nvSpPr>
        <p:spPr bwMode="auto">
          <a:xfrm>
            <a:off x="6907213" y="3810000"/>
            <a:ext cx="762000" cy="762000"/>
          </a:xfrm>
          <a:prstGeom prst="cube">
            <a:avLst>
              <a:gd name="adj" fmla="val 25000"/>
            </a:avLst>
          </a:prstGeom>
          <a:solidFill>
            <a:srgbClr val="3366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382" name="AutoShape 46"/>
          <p:cNvSpPr>
            <a:spLocks noChangeArrowheads="1"/>
          </p:cNvSpPr>
          <p:nvPr/>
        </p:nvSpPr>
        <p:spPr bwMode="auto">
          <a:xfrm>
            <a:off x="4621213" y="3962400"/>
            <a:ext cx="762000" cy="762000"/>
          </a:xfrm>
          <a:prstGeom prst="cube">
            <a:avLst>
              <a:gd name="adj" fmla="val 25000"/>
            </a:avLst>
          </a:prstGeom>
          <a:solidFill>
            <a:srgbClr val="3366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383" name="AutoShape 47"/>
          <p:cNvSpPr>
            <a:spLocks noChangeArrowheads="1"/>
          </p:cNvSpPr>
          <p:nvPr/>
        </p:nvSpPr>
        <p:spPr bwMode="auto">
          <a:xfrm>
            <a:off x="5154613" y="3962400"/>
            <a:ext cx="762000" cy="762000"/>
          </a:xfrm>
          <a:prstGeom prst="cube">
            <a:avLst>
              <a:gd name="adj" fmla="val 25000"/>
            </a:avLst>
          </a:prstGeom>
          <a:solidFill>
            <a:srgbClr val="3366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384" name="AutoShape 48"/>
          <p:cNvSpPr>
            <a:spLocks noChangeArrowheads="1"/>
          </p:cNvSpPr>
          <p:nvPr/>
        </p:nvSpPr>
        <p:spPr bwMode="auto">
          <a:xfrm>
            <a:off x="5688013" y="3962400"/>
            <a:ext cx="762000" cy="762000"/>
          </a:xfrm>
          <a:prstGeom prst="cube">
            <a:avLst>
              <a:gd name="adj" fmla="val 25000"/>
            </a:avLst>
          </a:prstGeom>
          <a:solidFill>
            <a:srgbClr val="3366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385" name="AutoShape 49"/>
          <p:cNvSpPr>
            <a:spLocks noChangeArrowheads="1"/>
          </p:cNvSpPr>
          <p:nvPr/>
        </p:nvSpPr>
        <p:spPr bwMode="auto">
          <a:xfrm>
            <a:off x="6221413" y="3962400"/>
            <a:ext cx="762000" cy="762000"/>
          </a:xfrm>
          <a:prstGeom prst="cube">
            <a:avLst>
              <a:gd name="adj" fmla="val 25000"/>
            </a:avLst>
          </a:prstGeom>
          <a:solidFill>
            <a:srgbClr val="3366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386" name="AutoShape 50"/>
          <p:cNvSpPr>
            <a:spLocks noChangeArrowheads="1"/>
          </p:cNvSpPr>
          <p:nvPr/>
        </p:nvSpPr>
        <p:spPr bwMode="auto">
          <a:xfrm>
            <a:off x="6754813" y="3962400"/>
            <a:ext cx="762000" cy="762000"/>
          </a:xfrm>
          <a:prstGeom prst="cube">
            <a:avLst>
              <a:gd name="adj" fmla="val 25000"/>
            </a:avLst>
          </a:prstGeom>
          <a:solidFill>
            <a:srgbClr val="3366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387" name="AutoShape 51"/>
          <p:cNvSpPr>
            <a:spLocks noChangeArrowheads="1"/>
          </p:cNvSpPr>
          <p:nvPr/>
        </p:nvSpPr>
        <p:spPr bwMode="auto">
          <a:xfrm>
            <a:off x="5078413" y="2971800"/>
            <a:ext cx="762000" cy="762000"/>
          </a:xfrm>
          <a:prstGeom prst="cube">
            <a:avLst>
              <a:gd name="adj" fmla="val 25000"/>
            </a:avLst>
          </a:prstGeom>
          <a:solidFill>
            <a:schemeClr val="accent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388" name="AutoShape 52"/>
          <p:cNvSpPr>
            <a:spLocks noChangeArrowheads="1"/>
          </p:cNvSpPr>
          <p:nvPr/>
        </p:nvSpPr>
        <p:spPr bwMode="auto">
          <a:xfrm>
            <a:off x="4926013" y="3124200"/>
            <a:ext cx="762000" cy="762000"/>
          </a:xfrm>
          <a:prstGeom prst="cube">
            <a:avLst>
              <a:gd name="adj" fmla="val 25000"/>
            </a:avLst>
          </a:prstGeom>
          <a:solidFill>
            <a:schemeClr val="accent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389" name="AutoShape 53"/>
          <p:cNvSpPr>
            <a:spLocks noChangeArrowheads="1"/>
          </p:cNvSpPr>
          <p:nvPr/>
        </p:nvSpPr>
        <p:spPr bwMode="auto">
          <a:xfrm>
            <a:off x="5611813" y="2971800"/>
            <a:ext cx="762000" cy="762000"/>
          </a:xfrm>
          <a:prstGeom prst="cube">
            <a:avLst>
              <a:gd name="adj" fmla="val 25000"/>
            </a:avLst>
          </a:prstGeom>
          <a:solidFill>
            <a:schemeClr val="accent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390" name="AutoShape 54"/>
          <p:cNvSpPr>
            <a:spLocks noChangeArrowheads="1"/>
          </p:cNvSpPr>
          <p:nvPr/>
        </p:nvSpPr>
        <p:spPr bwMode="auto">
          <a:xfrm>
            <a:off x="5459413" y="3124200"/>
            <a:ext cx="762000" cy="762000"/>
          </a:xfrm>
          <a:prstGeom prst="cube">
            <a:avLst>
              <a:gd name="adj" fmla="val 25000"/>
            </a:avLst>
          </a:prstGeom>
          <a:solidFill>
            <a:schemeClr val="accent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391" name="AutoShape 55"/>
          <p:cNvSpPr>
            <a:spLocks noChangeArrowheads="1"/>
          </p:cNvSpPr>
          <p:nvPr/>
        </p:nvSpPr>
        <p:spPr bwMode="auto">
          <a:xfrm>
            <a:off x="6145213" y="2971800"/>
            <a:ext cx="762000" cy="762000"/>
          </a:xfrm>
          <a:prstGeom prst="cube">
            <a:avLst>
              <a:gd name="adj" fmla="val 25000"/>
            </a:avLst>
          </a:prstGeom>
          <a:solidFill>
            <a:schemeClr val="accent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392" name="AutoShape 56"/>
          <p:cNvSpPr>
            <a:spLocks noChangeArrowheads="1"/>
          </p:cNvSpPr>
          <p:nvPr/>
        </p:nvSpPr>
        <p:spPr bwMode="auto">
          <a:xfrm>
            <a:off x="5992813" y="3124200"/>
            <a:ext cx="762000" cy="762000"/>
          </a:xfrm>
          <a:prstGeom prst="cube">
            <a:avLst>
              <a:gd name="adj" fmla="val 25000"/>
            </a:avLst>
          </a:prstGeom>
          <a:solidFill>
            <a:schemeClr val="accent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393" name="AutoShape 57"/>
          <p:cNvSpPr>
            <a:spLocks noChangeArrowheads="1"/>
          </p:cNvSpPr>
          <p:nvPr/>
        </p:nvSpPr>
        <p:spPr bwMode="auto">
          <a:xfrm>
            <a:off x="6678613" y="2971800"/>
            <a:ext cx="762000" cy="762000"/>
          </a:xfrm>
          <a:prstGeom prst="cube">
            <a:avLst>
              <a:gd name="adj" fmla="val 25000"/>
            </a:avLst>
          </a:prstGeom>
          <a:solidFill>
            <a:schemeClr val="accent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394" name="AutoShape 58"/>
          <p:cNvSpPr>
            <a:spLocks noChangeArrowheads="1"/>
          </p:cNvSpPr>
          <p:nvPr/>
        </p:nvSpPr>
        <p:spPr bwMode="auto">
          <a:xfrm>
            <a:off x="6526213" y="3124200"/>
            <a:ext cx="762000" cy="762000"/>
          </a:xfrm>
          <a:prstGeom prst="cube">
            <a:avLst>
              <a:gd name="adj" fmla="val 25000"/>
            </a:avLst>
          </a:prstGeom>
          <a:solidFill>
            <a:schemeClr val="accent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395" name="AutoShape 59"/>
          <p:cNvSpPr>
            <a:spLocks noChangeArrowheads="1"/>
          </p:cNvSpPr>
          <p:nvPr/>
        </p:nvSpPr>
        <p:spPr bwMode="auto">
          <a:xfrm>
            <a:off x="7212013" y="2971800"/>
            <a:ext cx="762000" cy="762000"/>
          </a:xfrm>
          <a:prstGeom prst="cube">
            <a:avLst>
              <a:gd name="adj" fmla="val 25000"/>
            </a:avLst>
          </a:prstGeom>
          <a:solidFill>
            <a:schemeClr val="accent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396" name="AutoShape 60"/>
          <p:cNvSpPr>
            <a:spLocks noChangeArrowheads="1"/>
          </p:cNvSpPr>
          <p:nvPr/>
        </p:nvSpPr>
        <p:spPr bwMode="auto">
          <a:xfrm>
            <a:off x="4773613" y="3276600"/>
            <a:ext cx="762000" cy="762000"/>
          </a:xfrm>
          <a:prstGeom prst="cube">
            <a:avLst>
              <a:gd name="adj" fmla="val 25000"/>
            </a:avLst>
          </a:prstGeom>
          <a:solidFill>
            <a:schemeClr val="accent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397" name="AutoShape 61"/>
          <p:cNvSpPr>
            <a:spLocks noChangeArrowheads="1"/>
          </p:cNvSpPr>
          <p:nvPr/>
        </p:nvSpPr>
        <p:spPr bwMode="auto">
          <a:xfrm>
            <a:off x="5307013" y="3276600"/>
            <a:ext cx="762000" cy="762000"/>
          </a:xfrm>
          <a:prstGeom prst="cube">
            <a:avLst>
              <a:gd name="adj" fmla="val 25000"/>
            </a:avLst>
          </a:prstGeom>
          <a:solidFill>
            <a:schemeClr val="accent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398" name="AutoShape 62"/>
          <p:cNvSpPr>
            <a:spLocks noChangeArrowheads="1"/>
          </p:cNvSpPr>
          <p:nvPr/>
        </p:nvSpPr>
        <p:spPr bwMode="auto">
          <a:xfrm>
            <a:off x="5840413" y="3276600"/>
            <a:ext cx="762000" cy="762000"/>
          </a:xfrm>
          <a:prstGeom prst="cube">
            <a:avLst>
              <a:gd name="adj" fmla="val 25000"/>
            </a:avLst>
          </a:prstGeom>
          <a:solidFill>
            <a:schemeClr val="accent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399" name="AutoShape 63"/>
          <p:cNvSpPr>
            <a:spLocks noChangeArrowheads="1"/>
          </p:cNvSpPr>
          <p:nvPr/>
        </p:nvSpPr>
        <p:spPr bwMode="auto">
          <a:xfrm>
            <a:off x="6373813" y="3276600"/>
            <a:ext cx="762000" cy="762000"/>
          </a:xfrm>
          <a:prstGeom prst="cube">
            <a:avLst>
              <a:gd name="adj" fmla="val 25000"/>
            </a:avLst>
          </a:prstGeom>
          <a:solidFill>
            <a:schemeClr val="accent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400" name="AutoShape 64"/>
          <p:cNvSpPr>
            <a:spLocks noChangeArrowheads="1"/>
          </p:cNvSpPr>
          <p:nvPr/>
        </p:nvSpPr>
        <p:spPr bwMode="auto">
          <a:xfrm>
            <a:off x="7059613" y="3124200"/>
            <a:ext cx="762000" cy="762000"/>
          </a:xfrm>
          <a:prstGeom prst="cube">
            <a:avLst>
              <a:gd name="adj" fmla="val 25000"/>
            </a:avLst>
          </a:prstGeom>
          <a:solidFill>
            <a:schemeClr val="accent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401" name="AutoShape 65"/>
          <p:cNvSpPr>
            <a:spLocks noChangeArrowheads="1"/>
          </p:cNvSpPr>
          <p:nvPr/>
        </p:nvSpPr>
        <p:spPr bwMode="auto">
          <a:xfrm>
            <a:off x="6907213" y="3276600"/>
            <a:ext cx="762000" cy="762000"/>
          </a:xfrm>
          <a:prstGeom prst="cube">
            <a:avLst>
              <a:gd name="adj" fmla="val 25000"/>
            </a:avLst>
          </a:prstGeom>
          <a:solidFill>
            <a:schemeClr val="accent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402" name="AutoShape 66"/>
          <p:cNvSpPr>
            <a:spLocks noChangeArrowheads="1"/>
          </p:cNvSpPr>
          <p:nvPr/>
        </p:nvSpPr>
        <p:spPr bwMode="auto">
          <a:xfrm>
            <a:off x="4621213" y="3429000"/>
            <a:ext cx="762000" cy="762000"/>
          </a:xfrm>
          <a:prstGeom prst="cube">
            <a:avLst>
              <a:gd name="adj" fmla="val 25000"/>
            </a:avLst>
          </a:prstGeom>
          <a:solidFill>
            <a:schemeClr val="accent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403" name="AutoShape 67"/>
          <p:cNvSpPr>
            <a:spLocks noChangeArrowheads="1"/>
          </p:cNvSpPr>
          <p:nvPr/>
        </p:nvSpPr>
        <p:spPr bwMode="auto">
          <a:xfrm>
            <a:off x="5154613" y="3429000"/>
            <a:ext cx="762000" cy="762000"/>
          </a:xfrm>
          <a:prstGeom prst="cube">
            <a:avLst>
              <a:gd name="adj" fmla="val 25000"/>
            </a:avLst>
          </a:prstGeom>
          <a:solidFill>
            <a:schemeClr val="accent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404" name="AutoShape 68"/>
          <p:cNvSpPr>
            <a:spLocks noChangeArrowheads="1"/>
          </p:cNvSpPr>
          <p:nvPr/>
        </p:nvSpPr>
        <p:spPr bwMode="auto">
          <a:xfrm>
            <a:off x="5688013" y="3429000"/>
            <a:ext cx="762000" cy="762000"/>
          </a:xfrm>
          <a:prstGeom prst="cube">
            <a:avLst>
              <a:gd name="adj" fmla="val 25000"/>
            </a:avLst>
          </a:prstGeom>
          <a:solidFill>
            <a:schemeClr val="accent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405" name="AutoShape 69"/>
          <p:cNvSpPr>
            <a:spLocks noChangeArrowheads="1"/>
          </p:cNvSpPr>
          <p:nvPr/>
        </p:nvSpPr>
        <p:spPr bwMode="auto">
          <a:xfrm>
            <a:off x="6221413" y="3429000"/>
            <a:ext cx="762000" cy="762000"/>
          </a:xfrm>
          <a:prstGeom prst="cube">
            <a:avLst>
              <a:gd name="adj" fmla="val 25000"/>
            </a:avLst>
          </a:prstGeom>
          <a:solidFill>
            <a:schemeClr val="accent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406" name="AutoShape 70"/>
          <p:cNvSpPr>
            <a:spLocks noChangeArrowheads="1"/>
          </p:cNvSpPr>
          <p:nvPr/>
        </p:nvSpPr>
        <p:spPr bwMode="auto">
          <a:xfrm>
            <a:off x="6754813" y="3429000"/>
            <a:ext cx="762000" cy="762000"/>
          </a:xfrm>
          <a:prstGeom prst="cube">
            <a:avLst>
              <a:gd name="adj" fmla="val 25000"/>
            </a:avLst>
          </a:prstGeom>
          <a:solidFill>
            <a:schemeClr val="accent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407" name="AutoShape 71"/>
          <p:cNvSpPr>
            <a:spLocks noChangeArrowheads="1"/>
          </p:cNvSpPr>
          <p:nvPr/>
        </p:nvSpPr>
        <p:spPr bwMode="auto">
          <a:xfrm>
            <a:off x="5078413" y="2438400"/>
            <a:ext cx="762000" cy="762000"/>
          </a:xfrm>
          <a:prstGeom prst="cube">
            <a:avLst>
              <a:gd name="adj" fmla="val 25000"/>
            </a:avLst>
          </a:prstGeom>
          <a:solidFill>
            <a:srgbClr val="0099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408" name="AutoShape 72"/>
          <p:cNvSpPr>
            <a:spLocks noChangeArrowheads="1"/>
          </p:cNvSpPr>
          <p:nvPr/>
        </p:nvSpPr>
        <p:spPr bwMode="auto">
          <a:xfrm>
            <a:off x="4926013" y="2590800"/>
            <a:ext cx="762000" cy="762000"/>
          </a:xfrm>
          <a:prstGeom prst="cube">
            <a:avLst>
              <a:gd name="adj" fmla="val 25000"/>
            </a:avLst>
          </a:prstGeom>
          <a:solidFill>
            <a:srgbClr val="0099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409" name="AutoShape 73"/>
          <p:cNvSpPr>
            <a:spLocks noChangeArrowheads="1"/>
          </p:cNvSpPr>
          <p:nvPr/>
        </p:nvSpPr>
        <p:spPr bwMode="auto">
          <a:xfrm>
            <a:off x="5611813" y="2438400"/>
            <a:ext cx="762000" cy="762000"/>
          </a:xfrm>
          <a:prstGeom prst="cube">
            <a:avLst>
              <a:gd name="adj" fmla="val 25000"/>
            </a:avLst>
          </a:prstGeom>
          <a:solidFill>
            <a:srgbClr val="0099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410" name="AutoShape 74"/>
          <p:cNvSpPr>
            <a:spLocks noChangeArrowheads="1"/>
          </p:cNvSpPr>
          <p:nvPr/>
        </p:nvSpPr>
        <p:spPr bwMode="auto">
          <a:xfrm>
            <a:off x="4773613" y="2743200"/>
            <a:ext cx="762000" cy="762000"/>
          </a:xfrm>
          <a:prstGeom prst="cube">
            <a:avLst>
              <a:gd name="adj" fmla="val 25000"/>
            </a:avLst>
          </a:prstGeom>
          <a:solidFill>
            <a:srgbClr val="0099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411" name="AutoShape 75"/>
          <p:cNvSpPr>
            <a:spLocks noChangeArrowheads="1"/>
          </p:cNvSpPr>
          <p:nvPr/>
        </p:nvSpPr>
        <p:spPr bwMode="auto">
          <a:xfrm>
            <a:off x="5459413" y="2590800"/>
            <a:ext cx="762000" cy="762000"/>
          </a:xfrm>
          <a:prstGeom prst="cube">
            <a:avLst>
              <a:gd name="adj" fmla="val 25000"/>
            </a:avLst>
          </a:prstGeom>
          <a:solidFill>
            <a:srgbClr val="0099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412" name="AutoShape 76"/>
          <p:cNvSpPr>
            <a:spLocks noChangeArrowheads="1"/>
          </p:cNvSpPr>
          <p:nvPr/>
        </p:nvSpPr>
        <p:spPr bwMode="auto">
          <a:xfrm>
            <a:off x="6145213" y="2438400"/>
            <a:ext cx="762000" cy="762000"/>
          </a:xfrm>
          <a:prstGeom prst="cube">
            <a:avLst>
              <a:gd name="adj" fmla="val 25000"/>
            </a:avLst>
          </a:prstGeom>
          <a:solidFill>
            <a:srgbClr val="0099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413" name="AutoShape 77"/>
          <p:cNvSpPr>
            <a:spLocks noChangeArrowheads="1"/>
          </p:cNvSpPr>
          <p:nvPr/>
        </p:nvSpPr>
        <p:spPr bwMode="auto">
          <a:xfrm>
            <a:off x="5307013" y="2743200"/>
            <a:ext cx="762000" cy="762000"/>
          </a:xfrm>
          <a:prstGeom prst="cube">
            <a:avLst>
              <a:gd name="adj" fmla="val 25000"/>
            </a:avLst>
          </a:prstGeom>
          <a:solidFill>
            <a:srgbClr val="0099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414" name="AutoShape 78"/>
          <p:cNvSpPr>
            <a:spLocks noChangeArrowheads="1"/>
          </p:cNvSpPr>
          <p:nvPr/>
        </p:nvSpPr>
        <p:spPr bwMode="auto">
          <a:xfrm>
            <a:off x="5992813" y="2590800"/>
            <a:ext cx="762000" cy="762000"/>
          </a:xfrm>
          <a:prstGeom prst="cube">
            <a:avLst>
              <a:gd name="adj" fmla="val 25000"/>
            </a:avLst>
          </a:prstGeom>
          <a:solidFill>
            <a:srgbClr val="0099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415" name="AutoShape 79"/>
          <p:cNvSpPr>
            <a:spLocks noChangeArrowheads="1"/>
          </p:cNvSpPr>
          <p:nvPr/>
        </p:nvSpPr>
        <p:spPr bwMode="auto">
          <a:xfrm>
            <a:off x="6678613" y="2438400"/>
            <a:ext cx="762000" cy="762000"/>
          </a:xfrm>
          <a:prstGeom prst="cube">
            <a:avLst>
              <a:gd name="adj" fmla="val 25000"/>
            </a:avLst>
          </a:prstGeom>
          <a:solidFill>
            <a:srgbClr val="0099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416" name="AutoShape 80"/>
          <p:cNvSpPr>
            <a:spLocks noChangeArrowheads="1"/>
          </p:cNvSpPr>
          <p:nvPr/>
        </p:nvSpPr>
        <p:spPr bwMode="auto">
          <a:xfrm>
            <a:off x="5840413" y="2743200"/>
            <a:ext cx="762000" cy="762000"/>
          </a:xfrm>
          <a:prstGeom prst="cube">
            <a:avLst>
              <a:gd name="adj" fmla="val 25000"/>
            </a:avLst>
          </a:prstGeom>
          <a:solidFill>
            <a:srgbClr val="0099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417" name="AutoShape 81"/>
          <p:cNvSpPr>
            <a:spLocks noChangeArrowheads="1"/>
          </p:cNvSpPr>
          <p:nvPr/>
        </p:nvSpPr>
        <p:spPr bwMode="auto">
          <a:xfrm>
            <a:off x="6526213" y="2590800"/>
            <a:ext cx="762000" cy="762000"/>
          </a:xfrm>
          <a:prstGeom prst="cube">
            <a:avLst>
              <a:gd name="adj" fmla="val 25000"/>
            </a:avLst>
          </a:prstGeom>
          <a:solidFill>
            <a:srgbClr val="0099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418" name="AutoShape 82"/>
          <p:cNvSpPr>
            <a:spLocks noChangeArrowheads="1"/>
          </p:cNvSpPr>
          <p:nvPr/>
        </p:nvSpPr>
        <p:spPr bwMode="auto">
          <a:xfrm>
            <a:off x="6373813" y="2743200"/>
            <a:ext cx="762000" cy="762000"/>
          </a:xfrm>
          <a:prstGeom prst="cube">
            <a:avLst>
              <a:gd name="adj" fmla="val 25000"/>
            </a:avLst>
          </a:prstGeom>
          <a:solidFill>
            <a:srgbClr val="0099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419" name="AutoShape 83"/>
          <p:cNvSpPr>
            <a:spLocks noChangeArrowheads="1"/>
          </p:cNvSpPr>
          <p:nvPr/>
        </p:nvSpPr>
        <p:spPr bwMode="auto">
          <a:xfrm>
            <a:off x="7212013" y="2438400"/>
            <a:ext cx="762000" cy="762000"/>
          </a:xfrm>
          <a:prstGeom prst="cube">
            <a:avLst>
              <a:gd name="adj" fmla="val 25000"/>
            </a:avLst>
          </a:prstGeom>
          <a:solidFill>
            <a:srgbClr val="0099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420" name="AutoShape 84"/>
          <p:cNvSpPr>
            <a:spLocks noChangeArrowheads="1"/>
          </p:cNvSpPr>
          <p:nvPr/>
        </p:nvSpPr>
        <p:spPr bwMode="auto">
          <a:xfrm>
            <a:off x="4621213" y="2895600"/>
            <a:ext cx="762000" cy="762000"/>
          </a:xfrm>
          <a:prstGeom prst="cube">
            <a:avLst>
              <a:gd name="adj" fmla="val 25000"/>
            </a:avLst>
          </a:prstGeom>
          <a:solidFill>
            <a:srgbClr val="0099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421" name="AutoShape 85"/>
          <p:cNvSpPr>
            <a:spLocks noChangeArrowheads="1"/>
          </p:cNvSpPr>
          <p:nvPr/>
        </p:nvSpPr>
        <p:spPr bwMode="auto">
          <a:xfrm>
            <a:off x="5154613" y="2895600"/>
            <a:ext cx="762000" cy="762000"/>
          </a:xfrm>
          <a:prstGeom prst="cube">
            <a:avLst>
              <a:gd name="adj" fmla="val 25000"/>
            </a:avLst>
          </a:prstGeom>
          <a:solidFill>
            <a:srgbClr val="0099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422" name="AutoShape 86"/>
          <p:cNvSpPr>
            <a:spLocks noChangeArrowheads="1"/>
          </p:cNvSpPr>
          <p:nvPr/>
        </p:nvSpPr>
        <p:spPr bwMode="auto">
          <a:xfrm>
            <a:off x="5688013" y="2895600"/>
            <a:ext cx="762000" cy="762000"/>
          </a:xfrm>
          <a:prstGeom prst="cube">
            <a:avLst>
              <a:gd name="adj" fmla="val 25000"/>
            </a:avLst>
          </a:prstGeom>
          <a:solidFill>
            <a:srgbClr val="0099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423" name="AutoShape 87"/>
          <p:cNvSpPr>
            <a:spLocks noChangeArrowheads="1"/>
          </p:cNvSpPr>
          <p:nvPr/>
        </p:nvSpPr>
        <p:spPr bwMode="auto">
          <a:xfrm>
            <a:off x="6221413" y="2895600"/>
            <a:ext cx="762000" cy="762000"/>
          </a:xfrm>
          <a:prstGeom prst="cube">
            <a:avLst>
              <a:gd name="adj" fmla="val 25000"/>
            </a:avLst>
          </a:prstGeom>
          <a:solidFill>
            <a:srgbClr val="0099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424" name="AutoShape 88"/>
          <p:cNvSpPr>
            <a:spLocks noChangeArrowheads="1"/>
          </p:cNvSpPr>
          <p:nvPr/>
        </p:nvSpPr>
        <p:spPr bwMode="auto">
          <a:xfrm>
            <a:off x="7059613" y="2590800"/>
            <a:ext cx="762000" cy="762000"/>
          </a:xfrm>
          <a:prstGeom prst="cube">
            <a:avLst>
              <a:gd name="adj" fmla="val 25000"/>
            </a:avLst>
          </a:prstGeom>
          <a:solidFill>
            <a:srgbClr val="0099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425" name="AutoShape 89"/>
          <p:cNvSpPr>
            <a:spLocks noChangeArrowheads="1"/>
          </p:cNvSpPr>
          <p:nvPr/>
        </p:nvSpPr>
        <p:spPr bwMode="auto">
          <a:xfrm>
            <a:off x="6907213" y="2743200"/>
            <a:ext cx="762000" cy="762000"/>
          </a:xfrm>
          <a:prstGeom prst="cube">
            <a:avLst>
              <a:gd name="adj" fmla="val 25000"/>
            </a:avLst>
          </a:prstGeom>
          <a:solidFill>
            <a:srgbClr val="0099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426" name="AutoShape 90"/>
          <p:cNvSpPr>
            <a:spLocks noChangeArrowheads="1"/>
          </p:cNvSpPr>
          <p:nvPr/>
        </p:nvSpPr>
        <p:spPr bwMode="auto">
          <a:xfrm>
            <a:off x="6754813" y="2895600"/>
            <a:ext cx="762000" cy="762000"/>
          </a:xfrm>
          <a:prstGeom prst="cube">
            <a:avLst>
              <a:gd name="adj" fmla="val 25000"/>
            </a:avLst>
          </a:prstGeom>
          <a:solidFill>
            <a:srgbClr val="0099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430" name="AutoShape 94"/>
          <p:cNvSpPr>
            <a:spLocks noChangeArrowheads="1"/>
          </p:cNvSpPr>
          <p:nvPr/>
        </p:nvSpPr>
        <p:spPr bwMode="auto">
          <a:xfrm>
            <a:off x="4621213" y="2438400"/>
            <a:ext cx="3352800" cy="2286000"/>
          </a:xfrm>
          <a:prstGeom prst="cube">
            <a:avLst>
              <a:gd name="adj" fmla="val 27639"/>
            </a:avLst>
          </a:prstGeom>
          <a:noFill/>
          <a:ln w="38100">
            <a:solidFill>
              <a:srgbClr val="0000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" name="TextBox 4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59285" y="3011094"/>
            <a:ext cx="4296946" cy="1015663"/>
          </a:xfrm>
          <a:prstGeom prst="rect">
            <a:avLst/>
          </a:prstGeom>
          <a:blipFill rotWithShape="1">
            <a:blip r:embed="rId2"/>
            <a:stretch>
              <a:fillRect/>
            </a:stretch>
          </a:blipFill>
        </p:spPr>
        <p:txBody>
          <a:bodyPr/>
          <a:lstStyle/>
          <a:p>
            <a:r>
              <a:rPr lang="ru-RU">
                <a:noFill/>
              </a:rPr>
              <a:t> </a:t>
            </a:r>
          </a:p>
        </p:txBody>
      </p:sp>
      <p:sp>
        <p:nvSpPr>
          <p:cNvPr id="8257" name="TextBox 5"/>
          <p:cNvSpPr txBox="1">
            <a:spLocks noChangeArrowheads="1"/>
          </p:cNvSpPr>
          <p:nvPr/>
        </p:nvSpPr>
        <p:spPr bwMode="auto">
          <a:xfrm>
            <a:off x="755650" y="476250"/>
            <a:ext cx="7732713" cy="144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sz="4400"/>
              <a:t>Объём</a:t>
            </a:r>
            <a:r>
              <a:rPr lang="en-US" sz="4400"/>
              <a:t> </a:t>
            </a:r>
            <a:r>
              <a:rPr lang="ru-RU" sz="4400"/>
              <a:t>прямоугольного  параллелепипеда</a:t>
            </a:r>
          </a:p>
        </p:txBody>
      </p:sp>
      <p:sp>
        <p:nvSpPr>
          <p:cNvPr id="7" name="Левая фигурная скобка 6"/>
          <p:cNvSpPr/>
          <p:nvPr/>
        </p:nvSpPr>
        <p:spPr>
          <a:xfrm rot="16200000">
            <a:off x="5792788" y="3517900"/>
            <a:ext cx="381000" cy="2724150"/>
          </a:xfrm>
          <a:prstGeom prst="leftBrace">
            <a:avLst>
              <a:gd name="adj1" fmla="val 46228"/>
              <a:gd name="adj2" fmla="val 50707"/>
            </a:avLst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TextBox 7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648436" y="4961818"/>
            <a:ext cx="725500" cy="646331"/>
          </a:xfrm>
          <a:prstGeom prst="rect">
            <a:avLst/>
          </a:prstGeom>
          <a:blipFill rotWithShape="1">
            <a:blip r:embed="rId3"/>
            <a:stretch>
              <a:fillRect/>
            </a:stretch>
          </a:blipFill>
        </p:spPr>
        <p:txBody>
          <a:bodyPr/>
          <a:lstStyle/>
          <a:p>
            <a:r>
              <a:rPr lang="ru-RU">
                <a:noFill/>
              </a:rPr>
              <a:t> </a:t>
            </a:r>
          </a:p>
        </p:txBody>
      </p:sp>
      <p:sp>
        <p:nvSpPr>
          <p:cNvPr id="86" name="Левая фигурная скобка 85"/>
          <p:cNvSpPr/>
          <p:nvPr/>
        </p:nvSpPr>
        <p:spPr>
          <a:xfrm rot="10800000">
            <a:off x="7974013" y="2443163"/>
            <a:ext cx="381000" cy="1666875"/>
          </a:xfrm>
          <a:prstGeom prst="leftBrace">
            <a:avLst>
              <a:gd name="adj1" fmla="val 46228"/>
              <a:gd name="adj2" fmla="val 50707"/>
            </a:avLst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8" name="TextBox 87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8164636" y="2901150"/>
            <a:ext cx="725500" cy="646331"/>
          </a:xfrm>
          <a:prstGeom prst="rect">
            <a:avLst/>
          </a:prstGeom>
          <a:blipFill rotWithShape="1">
            <a:blip r:embed="rId4"/>
            <a:stretch>
              <a:fillRect/>
            </a:stretch>
          </a:blipFill>
        </p:spPr>
        <p:txBody>
          <a:bodyPr/>
          <a:lstStyle/>
          <a:p>
            <a:r>
              <a:rPr lang="ru-RU">
                <a:noFill/>
              </a:rPr>
              <a:t> </a:t>
            </a:r>
          </a:p>
        </p:txBody>
      </p:sp>
      <p:sp>
        <p:nvSpPr>
          <p:cNvPr id="89" name="Левая фигурная скобка 88"/>
          <p:cNvSpPr/>
          <p:nvPr/>
        </p:nvSpPr>
        <p:spPr>
          <a:xfrm rot="13542346">
            <a:off x="7601744" y="4106069"/>
            <a:ext cx="381000" cy="877888"/>
          </a:xfrm>
          <a:prstGeom prst="leftBrace">
            <a:avLst>
              <a:gd name="adj1" fmla="val 46228"/>
              <a:gd name="adj2" fmla="val 50707"/>
            </a:avLst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1" name="TextBox 90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7791941" y="4400924"/>
            <a:ext cx="725500" cy="646331"/>
          </a:xfrm>
          <a:prstGeom prst="rect">
            <a:avLst/>
          </a:prstGeom>
          <a:blipFill rotWithShape="1">
            <a:blip r:embed="rId5"/>
            <a:stretch>
              <a:fillRect/>
            </a:stretch>
          </a:blipFill>
        </p:spPr>
        <p:txBody>
          <a:bodyPr/>
          <a:lstStyle/>
          <a:p>
            <a:r>
              <a:rPr lang="ru-RU">
                <a:noFill/>
              </a:rPr>
              <a:t> 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"/>
                            </p:stCondLst>
                            <p:childTnLst>
                              <p:par>
                                <p:cTn id="17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00"/>
                            </p:stCondLst>
                            <p:childTnLst>
                              <p:par>
                                <p:cTn id="22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50"/>
                            </p:stCondLst>
                            <p:childTnLst>
                              <p:par>
                                <p:cTn id="27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" fill="hold"/>
                                        <p:tgtEl>
                                          <p:spTgt spid="143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" fill="hold"/>
                                        <p:tgtEl>
                                          <p:spTgt spid="143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200"/>
                            </p:stCondLst>
                            <p:childTnLst>
                              <p:par>
                                <p:cTn id="32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250"/>
                            </p:stCondLst>
                            <p:childTnLst>
                              <p:par>
                                <p:cTn id="37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id="42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" fill="hold"/>
                                        <p:tgtEl>
                                          <p:spTgt spid="143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" fill="hold"/>
                                        <p:tgtEl>
                                          <p:spTgt spid="14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350"/>
                            </p:stCondLst>
                            <p:childTnLst>
                              <p:par>
                                <p:cTn id="47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" fill="hold"/>
                                        <p:tgtEl>
                                          <p:spTgt spid="143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" fill="hold"/>
                                        <p:tgtEl>
                                          <p:spTgt spid="143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400"/>
                            </p:stCondLst>
                            <p:childTnLst>
                              <p:par>
                                <p:cTn id="52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" fill="hold"/>
                                        <p:tgtEl>
                                          <p:spTgt spid="143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" fill="hold"/>
                                        <p:tgtEl>
                                          <p:spTgt spid="143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450"/>
                            </p:stCondLst>
                            <p:childTnLst>
                              <p:par>
                                <p:cTn id="57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" fill="hold"/>
                                        <p:tgtEl>
                                          <p:spTgt spid="143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" fill="hold"/>
                                        <p:tgtEl>
                                          <p:spTgt spid="143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2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" fill="hold"/>
                                        <p:tgtEl>
                                          <p:spTgt spid="143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" fill="hold"/>
                                        <p:tgtEl>
                                          <p:spTgt spid="143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550"/>
                            </p:stCondLst>
                            <p:childTnLst>
                              <p:par>
                                <p:cTn id="67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" fill="hold"/>
                                        <p:tgtEl>
                                          <p:spTgt spid="143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" fill="hold"/>
                                        <p:tgtEl>
                                          <p:spTgt spid="143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600"/>
                            </p:stCondLst>
                            <p:childTnLst>
                              <p:par>
                                <p:cTn id="72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" fill="hold"/>
                                        <p:tgtEl>
                                          <p:spTgt spid="143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" fill="hold"/>
                                        <p:tgtEl>
                                          <p:spTgt spid="143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650"/>
                            </p:stCondLst>
                            <p:childTnLst>
                              <p:par>
                                <p:cTn id="77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" fill="hold"/>
                                        <p:tgtEl>
                                          <p:spTgt spid="143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" fill="hold"/>
                                        <p:tgtEl>
                                          <p:spTgt spid="143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700"/>
                            </p:stCondLst>
                            <p:childTnLst>
                              <p:par>
                                <p:cTn id="82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" fill="hold"/>
                                        <p:tgtEl>
                                          <p:spTgt spid="143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" fill="hold"/>
                                        <p:tgtEl>
                                          <p:spTgt spid="143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id="87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" fill="hold"/>
                                        <p:tgtEl>
                                          <p:spTgt spid="143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" fill="hold"/>
                                        <p:tgtEl>
                                          <p:spTgt spid="143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800"/>
                            </p:stCondLst>
                            <p:childTnLst>
                              <p:par>
                                <p:cTn id="92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" fill="hold"/>
                                        <p:tgtEl>
                                          <p:spTgt spid="14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" fill="hold"/>
                                        <p:tgtEl>
                                          <p:spTgt spid="14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850"/>
                            </p:stCondLst>
                            <p:childTnLst>
                              <p:par>
                                <p:cTn id="97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" fill="hold"/>
                                        <p:tgtEl>
                                          <p:spTgt spid="143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" fill="hold"/>
                                        <p:tgtEl>
                                          <p:spTgt spid="143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 nodeType="afterGroup">
                            <p:stCondLst>
                              <p:cond delay="900"/>
                            </p:stCondLst>
                            <p:childTnLst>
                              <p:par>
                                <p:cTn id="102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" fill="hold"/>
                                        <p:tgtEl>
                                          <p:spTgt spid="143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" fill="hold"/>
                                        <p:tgtEl>
                                          <p:spTgt spid="143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950"/>
                            </p:stCondLst>
                            <p:childTnLst>
                              <p:par>
                                <p:cTn id="107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4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4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4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4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8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14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14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3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14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14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28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14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14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3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14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14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38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14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14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43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14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14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48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0" dur="50" fill="hold"/>
                                        <p:tgtEl>
                                          <p:spTgt spid="144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1" dur="50" fill="hold"/>
                                        <p:tgtEl>
                                          <p:spTgt spid="144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 nodeType="afterGroup">
                            <p:stCondLst>
                              <p:cond delay="3550"/>
                            </p:stCondLst>
                            <p:childTnLst>
                              <p:par>
                                <p:cTn id="153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50" fill="hold"/>
                                        <p:tgtEl>
                                          <p:spTgt spid="14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50" fill="hold"/>
                                        <p:tgtEl>
                                          <p:spTgt spid="14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 nodeType="afterGroup">
                            <p:stCondLst>
                              <p:cond delay="3600"/>
                            </p:stCondLst>
                            <p:childTnLst>
                              <p:par>
                                <p:cTn id="158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0" dur="50" fill="hold"/>
                                        <p:tgtEl>
                                          <p:spTgt spid="143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1" dur="50" fill="hold"/>
                                        <p:tgtEl>
                                          <p:spTgt spid="14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 nodeType="afterGroup">
                            <p:stCondLst>
                              <p:cond delay="3650"/>
                            </p:stCondLst>
                            <p:childTnLst>
                              <p:par>
                                <p:cTn id="163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5" dur="50" fill="hold"/>
                                        <p:tgtEl>
                                          <p:spTgt spid="14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6" dur="50" fill="hold"/>
                                        <p:tgtEl>
                                          <p:spTgt spid="14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 nodeType="afterGroup">
                            <p:stCondLst>
                              <p:cond delay="3700"/>
                            </p:stCondLst>
                            <p:childTnLst>
                              <p:par>
                                <p:cTn id="168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0" dur="50" fill="hold"/>
                                        <p:tgtEl>
                                          <p:spTgt spid="14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1" dur="50" fill="hold"/>
                                        <p:tgtEl>
                                          <p:spTgt spid="14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 nodeType="afterGroup">
                            <p:stCondLst>
                              <p:cond delay="3750"/>
                            </p:stCondLst>
                            <p:childTnLst>
                              <p:par>
                                <p:cTn id="173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50" fill="hold"/>
                                        <p:tgtEl>
                                          <p:spTgt spid="143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" fill="hold"/>
                                        <p:tgtEl>
                                          <p:spTgt spid="143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 nodeType="afterGroup">
                            <p:stCondLst>
                              <p:cond delay="3800"/>
                            </p:stCondLst>
                            <p:childTnLst>
                              <p:par>
                                <p:cTn id="178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0" dur="50" fill="hold"/>
                                        <p:tgtEl>
                                          <p:spTgt spid="14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1" dur="50" fill="hold"/>
                                        <p:tgtEl>
                                          <p:spTgt spid="14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 nodeType="afterGroup">
                            <p:stCondLst>
                              <p:cond delay="3850"/>
                            </p:stCondLst>
                            <p:childTnLst>
                              <p:par>
                                <p:cTn id="183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5" dur="50" fill="hold"/>
                                        <p:tgtEl>
                                          <p:spTgt spid="14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6" dur="50" fill="hold"/>
                                        <p:tgtEl>
                                          <p:spTgt spid="14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 nodeType="afterGroup">
                            <p:stCondLst>
                              <p:cond delay="3900"/>
                            </p:stCondLst>
                            <p:childTnLst>
                              <p:par>
                                <p:cTn id="188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0" dur="50" fill="hold"/>
                                        <p:tgtEl>
                                          <p:spTgt spid="144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1" dur="50" fill="hold"/>
                                        <p:tgtEl>
                                          <p:spTgt spid="144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 nodeType="afterGroup">
                            <p:stCondLst>
                              <p:cond delay="3950"/>
                            </p:stCondLst>
                            <p:childTnLst>
                              <p:par>
                                <p:cTn id="193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5" dur="50" fill="hold"/>
                                        <p:tgtEl>
                                          <p:spTgt spid="14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6" dur="50" fill="hold"/>
                                        <p:tgtEl>
                                          <p:spTgt spid="14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7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98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0" dur="50" fill="hold"/>
                                        <p:tgtEl>
                                          <p:spTgt spid="14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1" dur="50" fill="hold"/>
                                        <p:tgtEl>
                                          <p:spTgt spid="14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 nodeType="afterGroup">
                            <p:stCondLst>
                              <p:cond delay="4050"/>
                            </p:stCondLst>
                            <p:childTnLst>
                              <p:par>
                                <p:cTn id="203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5" dur="50" fill="hold"/>
                                        <p:tgtEl>
                                          <p:spTgt spid="14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6" dur="50" fill="hold"/>
                                        <p:tgtEl>
                                          <p:spTgt spid="14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7" fill="hold" nodeType="afterGroup">
                            <p:stCondLst>
                              <p:cond delay="4100"/>
                            </p:stCondLst>
                            <p:childTnLst>
                              <p:par>
                                <p:cTn id="208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0" dur="50" fill="hold"/>
                                        <p:tgtEl>
                                          <p:spTgt spid="144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1" dur="50" fill="hold"/>
                                        <p:tgtEl>
                                          <p:spTgt spid="144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 nodeType="clickPar">
                      <p:stCondLst>
                        <p:cond delay="indefinite"/>
                      </p:stCondLst>
                      <p:childTnLst>
                        <p:par>
                          <p:cTn id="2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6" dur="50" fill="hold"/>
                                        <p:tgtEl>
                                          <p:spTgt spid="144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7" dur="50" fill="hold"/>
                                        <p:tgtEl>
                                          <p:spTgt spid="144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8" fill="hold" nodeType="afterGroup">
                            <p:stCondLst>
                              <p:cond delay="50"/>
                            </p:stCondLst>
                            <p:childTnLst>
                              <p:par>
                                <p:cTn id="21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1" dur="50" fill="hold"/>
                                        <p:tgtEl>
                                          <p:spTgt spid="144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2" dur="50" fill="hold"/>
                                        <p:tgtEl>
                                          <p:spTgt spid="144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3" fill="hold" nodeType="afterGroup">
                            <p:stCondLst>
                              <p:cond delay="100"/>
                            </p:stCondLst>
                            <p:childTnLst>
                              <p:par>
                                <p:cTn id="22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6" dur="50" fill="hold"/>
                                        <p:tgtEl>
                                          <p:spTgt spid="14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7" dur="50" fill="hold"/>
                                        <p:tgtEl>
                                          <p:spTgt spid="14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8" fill="hold" nodeType="afterGroup">
                            <p:stCondLst>
                              <p:cond delay="150"/>
                            </p:stCondLst>
                            <p:childTnLst>
                              <p:par>
                                <p:cTn id="22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1" dur="50" fill="hold"/>
                                        <p:tgtEl>
                                          <p:spTgt spid="144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2" dur="50" fill="hold"/>
                                        <p:tgtEl>
                                          <p:spTgt spid="144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3" fill="hold" nodeType="afterGroup">
                            <p:stCondLst>
                              <p:cond delay="200"/>
                            </p:stCondLst>
                            <p:childTnLst>
                              <p:par>
                                <p:cTn id="23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6" dur="50" fill="hold"/>
                                        <p:tgtEl>
                                          <p:spTgt spid="144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7" dur="50" fill="hold"/>
                                        <p:tgtEl>
                                          <p:spTgt spid="144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8" fill="hold" nodeType="afterGroup">
                            <p:stCondLst>
                              <p:cond delay="250"/>
                            </p:stCondLst>
                            <p:childTnLst>
                              <p:par>
                                <p:cTn id="23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1" dur="50" fill="hold"/>
                                        <p:tgtEl>
                                          <p:spTgt spid="14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2" dur="50" fill="hold"/>
                                        <p:tgtEl>
                                          <p:spTgt spid="14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3" fill="hold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id="24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6" dur="50" fill="hold"/>
                                        <p:tgtEl>
                                          <p:spTgt spid="14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7" dur="50" fill="hold"/>
                                        <p:tgtEl>
                                          <p:spTgt spid="14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8" fill="hold" nodeType="afterGroup">
                            <p:stCondLst>
                              <p:cond delay="350"/>
                            </p:stCondLst>
                            <p:childTnLst>
                              <p:par>
                                <p:cTn id="24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1" dur="50" fill="hold"/>
                                        <p:tgtEl>
                                          <p:spTgt spid="144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2" dur="50" fill="hold"/>
                                        <p:tgtEl>
                                          <p:spTgt spid="144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3" fill="hold" nodeType="afterGroup">
                            <p:stCondLst>
                              <p:cond delay="400"/>
                            </p:stCondLst>
                            <p:childTnLst>
                              <p:par>
                                <p:cTn id="25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6" dur="50" fill="hold"/>
                                        <p:tgtEl>
                                          <p:spTgt spid="14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7" dur="50" fill="hold"/>
                                        <p:tgtEl>
                                          <p:spTgt spid="14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8" fill="hold" nodeType="afterGroup">
                            <p:stCondLst>
                              <p:cond delay="450"/>
                            </p:stCondLst>
                            <p:childTnLst>
                              <p:par>
                                <p:cTn id="25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1" dur="50" fill="hold"/>
                                        <p:tgtEl>
                                          <p:spTgt spid="14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2" dur="50" fill="hold"/>
                                        <p:tgtEl>
                                          <p:spTgt spid="14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6" dur="50" fill="hold"/>
                                        <p:tgtEl>
                                          <p:spTgt spid="144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7" dur="50" fill="hold"/>
                                        <p:tgtEl>
                                          <p:spTgt spid="144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8" fill="hold" nodeType="afterGroup">
                            <p:stCondLst>
                              <p:cond delay="550"/>
                            </p:stCondLst>
                            <p:childTnLst>
                              <p:par>
                                <p:cTn id="26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1" dur="50" fill="hold"/>
                                        <p:tgtEl>
                                          <p:spTgt spid="144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2" dur="50" fill="hold"/>
                                        <p:tgtEl>
                                          <p:spTgt spid="144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3" fill="hold" nodeType="afterGroup">
                            <p:stCondLst>
                              <p:cond delay="600"/>
                            </p:stCondLst>
                            <p:childTnLst>
                              <p:par>
                                <p:cTn id="27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6" dur="50" fill="hold"/>
                                        <p:tgtEl>
                                          <p:spTgt spid="144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7" dur="50" fill="hold"/>
                                        <p:tgtEl>
                                          <p:spTgt spid="144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8" fill="hold" nodeType="afterGroup">
                            <p:stCondLst>
                              <p:cond delay="650"/>
                            </p:stCondLst>
                            <p:childTnLst>
                              <p:par>
                                <p:cTn id="27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1" dur="50" fill="hold"/>
                                        <p:tgtEl>
                                          <p:spTgt spid="144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2" dur="50" fill="hold"/>
                                        <p:tgtEl>
                                          <p:spTgt spid="144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3" fill="hold" nodeType="afterGroup">
                            <p:stCondLst>
                              <p:cond delay="700"/>
                            </p:stCondLst>
                            <p:childTnLst>
                              <p:par>
                                <p:cTn id="28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6" dur="50" fill="hold"/>
                                        <p:tgtEl>
                                          <p:spTgt spid="14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7" dur="50" fill="hold"/>
                                        <p:tgtEl>
                                          <p:spTgt spid="14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8" fill="hold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id="28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1" dur="50" fill="hold"/>
                                        <p:tgtEl>
                                          <p:spTgt spid="144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2" dur="50" fill="hold"/>
                                        <p:tgtEl>
                                          <p:spTgt spid="144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3" fill="hold" nodeType="afterGroup">
                            <p:stCondLst>
                              <p:cond delay="800"/>
                            </p:stCondLst>
                            <p:childTnLst>
                              <p:par>
                                <p:cTn id="29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6" dur="50" fill="hold"/>
                                        <p:tgtEl>
                                          <p:spTgt spid="144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7" dur="50" fill="hold"/>
                                        <p:tgtEl>
                                          <p:spTgt spid="144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8" fill="hold" nodeType="afterGroup">
                            <p:stCondLst>
                              <p:cond delay="850"/>
                            </p:stCondLst>
                            <p:childTnLst>
                              <p:par>
                                <p:cTn id="29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1" dur="50" fill="hold"/>
                                        <p:tgtEl>
                                          <p:spTgt spid="144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2" dur="50" fill="hold"/>
                                        <p:tgtEl>
                                          <p:spTgt spid="144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3" fill="hold" nodeType="afterGroup">
                            <p:stCondLst>
                              <p:cond delay="900"/>
                            </p:stCondLst>
                            <p:childTnLst>
                              <p:par>
                                <p:cTn id="30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6" dur="50" fill="hold"/>
                                        <p:tgtEl>
                                          <p:spTgt spid="144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7" dur="50" fill="hold"/>
                                        <p:tgtEl>
                                          <p:spTgt spid="144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8" fill="hold" nodeType="afterGroup">
                            <p:stCondLst>
                              <p:cond delay="950"/>
                            </p:stCondLst>
                            <p:childTnLst>
                              <p:par>
                                <p:cTn id="30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1" dur="50" fill="hold"/>
                                        <p:tgtEl>
                                          <p:spTgt spid="144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2" dur="50" fill="hold"/>
                                        <p:tgtEl>
                                          <p:spTgt spid="144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3" fill="hold" nodeType="clickPar">
                      <p:stCondLst>
                        <p:cond delay="indefinite"/>
                      </p:stCondLst>
                      <p:childTnLst>
                        <p:par>
                          <p:cTn id="3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1" fill="hold" nodeType="clickPar">
                      <p:stCondLst>
                        <p:cond delay="indefinite"/>
                      </p:stCondLst>
                      <p:childTnLst>
                        <p:par>
                          <p:cTn id="3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8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9" fill="hold" nodeType="clickPar">
                      <p:stCondLst>
                        <p:cond delay="indefinite"/>
                      </p:stCondLst>
                      <p:childTnLst>
                        <p:par>
                          <p:cTn id="3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6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7" fill="hold" nodeType="clickPar">
                      <p:stCondLst>
                        <p:cond delay="indefinite"/>
                      </p:stCondLst>
                      <p:childTnLst>
                        <p:par>
                          <p:cTn id="3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3" grpId="0" animBg="1"/>
      <p:bldP spid="14344" grpId="0" animBg="1"/>
      <p:bldP spid="14345" grpId="0" animBg="1"/>
      <p:bldP spid="14346" grpId="0" animBg="1"/>
      <p:bldP spid="14347" grpId="0" animBg="1"/>
      <p:bldP spid="14348" grpId="0" animBg="1"/>
      <p:bldP spid="14349" grpId="0" animBg="1"/>
      <p:bldP spid="14350" grpId="0" animBg="1"/>
      <p:bldP spid="14351" grpId="0" animBg="1"/>
      <p:bldP spid="14352" grpId="0" animBg="1"/>
      <p:bldP spid="14353" grpId="0" animBg="1"/>
      <p:bldP spid="14354" grpId="0" animBg="1"/>
      <p:bldP spid="14379" grpId="0" animBg="1"/>
      <p:bldP spid="14380" grpId="0" animBg="1"/>
      <p:bldP spid="14381" grpId="0" animBg="1"/>
      <p:bldP spid="14382" grpId="0" animBg="1"/>
      <p:bldP spid="14383" grpId="0" animBg="1"/>
      <p:bldP spid="14384" grpId="0" animBg="1"/>
      <p:bldP spid="14385" grpId="0" animBg="1"/>
      <p:bldP spid="14386" grpId="0" animBg="1"/>
      <p:bldP spid="14387" grpId="0" animBg="1"/>
      <p:bldP spid="14388" grpId="0" animBg="1"/>
      <p:bldP spid="14389" grpId="0" animBg="1"/>
      <p:bldP spid="14390" grpId="0" animBg="1"/>
      <p:bldP spid="14391" grpId="0" animBg="1"/>
      <p:bldP spid="14392" grpId="0" animBg="1"/>
      <p:bldP spid="14393" grpId="0" animBg="1"/>
      <p:bldP spid="14394" grpId="0" animBg="1"/>
      <p:bldP spid="14395" grpId="0" animBg="1"/>
      <p:bldP spid="14396" grpId="0" animBg="1"/>
      <p:bldP spid="14397" grpId="0" animBg="1"/>
      <p:bldP spid="14398" grpId="0" animBg="1"/>
      <p:bldP spid="14399" grpId="0" animBg="1"/>
      <p:bldP spid="14400" grpId="0" animBg="1"/>
      <p:bldP spid="14401" grpId="0" animBg="1"/>
      <p:bldP spid="14402" grpId="0" animBg="1"/>
      <p:bldP spid="14403" grpId="0" animBg="1"/>
      <p:bldP spid="14404" grpId="0" animBg="1"/>
      <p:bldP spid="14405" grpId="0" animBg="1"/>
      <p:bldP spid="14406" grpId="0" animBg="1"/>
      <p:bldP spid="14407" grpId="0" animBg="1"/>
      <p:bldP spid="14408" grpId="0" animBg="1"/>
      <p:bldP spid="14409" grpId="0" animBg="1"/>
      <p:bldP spid="14410" grpId="0" animBg="1"/>
      <p:bldP spid="14411" grpId="0" animBg="1"/>
      <p:bldP spid="14412" grpId="0" animBg="1"/>
      <p:bldP spid="14413" grpId="0" animBg="1"/>
      <p:bldP spid="14414" grpId="0" animBg="1"/>
      <p:bldP spid="14415" grpId="0" animBg="1"/>
      <p:bldP spid="14416" grpId="0" animBg="1"/>
      <p:bldP spid="14417" grpId="0" animBg="1"/>
      <p:bldP spid="14418" grpId="0" animBg="1"/>
      <p:bldP spid="14419" grpId="0" animBg="1"/>
      <p:bldP spid="14420" grpId="0" animBg="1"/>
      <p:bldP spid="14421" grpId="0" animBg="1"/>
      <p:bldP spid="14422" grpId="0" animBg="1"/>
      <p:bldP spid="14423" grpId="0" animBg="1"/>
      <p:bldP spid="14424" grpId="0" animBg="1"/>
      <p:bldP spid="14425" grpId="0" animBg="1"/>
      <p:bldP spid="14426" grpId="0" animBg="1"/>
      <p:bldP spid="14430" grpId="0" animBg="1"/>
      <p:bldP spid="7" grpId="0" animBg="1"/>
      <p:bldP spid="86" grpId="0" animBg="1"/>
      <p:bldP spid="8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уппа 5"/>
          <p:cNvGrpSpPr>
            <a:grpSpLocks/>
          </p:cNvGrpSpPr>
          <p:nvPr/>
        </p:nvGrpSpPr>
        <p:grpSpPr bwMode="auto">
          <a:xfrm>
            <a:off x="7131050" y="2408238"/>
            <a:ext cx="1285875" cy="1263650"/>
            <a:chOff x="1403648" y="3101802"/>
            <a:chExt cx="1285077" cy="1263302"/>
          </a:xfrm>
        </p:grpSpPr>
        <p:sp>
          <p:nvSpPr>
            <p:cNvPr id="2" name="Куб 1"/>
            <p:cNvSpPr/>
            <p:nvPr/>
          </p:nvSpPr>
          <p:spPr>
            <a:xfrm>
              <a:off x="1403648" y="3644577"/>
              <a:ext cx="720278" cy="720527"/>
            </a:xfrm>
            <a:prstGeom prst="cube">
              <a:avLst/>
            </a:prstGeom>
            <a:ln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3" name="Куб 2"/>
            <p:cNvSpPr/>
            <p:nvPr/>
          </p:nvSpPr>
          <p:spPr>
            <a:xfrm>
              <a:off x="1968447" y="3644577"/>
              <a:ext cx="720278" cy="720527"/>
            </a:xfrm>
            <a:prstGeom prst="cube">
              <a:avLst/>
            </a:prstGeom>
            <a:ln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4" name="Куб 3"/>
            <p:cNvSpPr/>
            <p:nvPr/>
          </p:nvSpPr>
          <p:spPr>
            <a:xfrm>
              <a:off x="1403648" y="3101802"/>
              <a:ext cx="720278" cy="720527"/>
            </a:xfrm>
            <a:prstGeom prst="cube">
              <a:avLst/>
            </a:prstGeom>
            <a:ln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5" name="Куб 4"/>
            <p:cNvSpPr/>
            <p:nvPr/>
          </p:nvSpPr>
          <p:spPr>
            <a:xfrm>
              <a:off x="1968447" y="3101802"/>
              <a:ext cx="720278" cy="720527"/>
            </a:xfrm>
            <a:prstGeom prst="cube">
              <a:avLst/>
            </a:prstGeom>
            <a:ln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</p:grpSp>
      <p:grpSp>
        <p:nvGrpSpPr>
          <p:cNvPr id="15" name="Группа 14"/>
          <p:cNvGrpSpPr>
            <a:grpSpLocks/>
          </p:cNvGrpSpPr>
          <p:nvPr/>
        </p:nvGrpSpPr>
        <p:grpSpPr bwMode="auto">
          <a:xfrm>
            <a:off x="657225" y="1700213"/>
            <a:ext cx="3217863" cy="720725"/>
            <a:chOff x="611560" y="1340715"/>
            <a:chExt cx="3218656" cy="720080"/>
          </a:xfrm>
        </p:grpSpPr>
        <p:sp>
          <p:nvSpPr>
            <p:cNvPr id="7" name="Куб 6"/>
            <p:cNvSpPr/>
            <p:nvPr/>
          </p:nvSpPr>
          <p:spPr>
            <a:xfrm>
              <a:off x="611560" y="1340715"/>
              <a:ext cx="719315" cy="720080"/>
            </a:xfrm>
            <a:prstGeom prst="cub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8" name="Куб 7"/>
            <p:cNvSpPr/>
            <p:nvPr/>
          </p:nvSpPr>
          <p:spPr>
            <a:xfrm>
              <a:off x="1114922" y="1340715"/>
              <a:ext cx="720903" cy="720080"/>
            </a:xfrm>
            <a:prstGeom prst="cub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9" name="Куб 8"/>
            <p:cNvSpPr/>
            <p:nvPr/>
          </p:nvSpPr>
          <p:spPr>
            <a:xfrm>
              <a:off x="1619871" y="1340715"/>
              <a:ext cx="719314" cy="720080"/>
            </a:xfrm>
            <a:prstGeom prst="cub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0" name="Куб 9"/>
            <p:cNvSpPr/>
            <p:nvPr/>
          </p:nvSpPr>
          <p:spPr>
            <a:xfrm>
              <a:off x="2123232" y="1340715"/>
              <a:ext cx="720903" cy="720080"/>
            </a:xfrm>
            <a:prstGeom prst="cub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1" name="Куб 10"/>
            <p:cNvSpPr/>
            <p:nvPr/>
          </p:nvSpPr>
          <p:spPr>
            <a:xfrm>
              <a:off x="2610716" y="1340715"/>
              <a:ext cx="719314" cy="720080"/>
            </a:xfrm>
            <a:prstGeom prst="cub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4" name="Куб 13"/>
            <p:cNvSpPr/>
            <p:nvPr/>
          </p:nvSpPr>
          <p:spPr>
            <a:xfrm>
              <a:off x="3110901" y="1340715"/>
              <a:ext cx="719315" cy="720080"/>
            </a:xfrm>
            <a:prstGeom prst="cub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</p:grpSp>
      <p:grpSp>
        <p:nvGrpSpPr>
          <p:cNvPr id="32" name="Group 130"/>
          <p:cNvGrpSpPr>
            <a:grpSpLocks/>
          </p:cNvGrpSpPr>
          <p:nvPr/>
        </p:nvGrpSpPr>
        <p:grpSpPr bwMode="auto">
          <a:xfrm flipH="1">
            <a:off x="6935903" y="4194576"/>
            <a:ext cx="1676400" cy="2057400"/>
            <a:chOff x="1920" y="2880"/>
            <a:chExt cx="1056" cy="1296"/>
          </a:xfrm>
          <a:solidFill>
            <a:srgbClr val="00B050"/>
          </a:solidFill>
        </p:grpSpPr>
        <p:sp>
          <p:nvSpPr>
            <p:cNvPr id="33" name="AutoShape 131" descr="aqua"/>
            <p:cNvSpPr>
              <a:spLocks noChangeArrowheads="1"/>
            </p:cNvSpPr>
            <p:nvPr/>
          </p:nvSpPr>
          <p:spPr bwMode="auto">
            <a:xfrm>
              <a:off x="2208" y="2880"/>
              <a:ext cx="432" cy="432"/>
            </a:xfrm>
            <a:prstGeom prst="cube">
              <a:avLst>
                <a:gd name="adj" fmla="val 25000"/>
              </a:avLst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4" name="AutoShape 132" descr="aqua"/>
            <p:cNvSpPr>
              <a:spLocks noChangeArrowheads="1"/>
            </p:cNvSpPr>
            <p:nvPr/>
          </p:nvSpPr>
          <p:spPr bwMode="auto">
            <a:xfrm>
              <a:off x="2112" y="2976"/>
              <a:ext cx="432" cy="432"/>
            </a:xfrm>
            <a:prstGeom prst="cube">
              <a:avLst>
                <a:gd name="adj" fmla="val 25000"/>
              </a:avLst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5" name="AutoShape 133" descr="aqua"/>
            <p:cNvSpPr>
              <a:spLocks noChangeArrowheads="1"/>
            </p:cNvSpPr>
            <p:nvPr/>
          </p:nvSpPr>
          <p:spPr bwMode="auto">
            <a:xfrm>
              <a:off x="2016" y="3072"/>
              <a:ext cx="432" cy="432"/>
            </a:xfrm>
            <a:prstGeom prst="cube">
              <a:avLst>
                <a:gd name="adj" fmla="val 25000"/>
              </a:avLst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6" name="AutoShape 134" descr="aqua"/>
            <p:cNvSpPr>
              <a:spLocks noChangeArrowheads="1"/>
            </p:cNvSpPr>
            <p:nvPr/>
          </p:nvSpPr>
          <p:spPr bwMode="auto">
            <a:xfrm>
              <a:off x="2208" y="3456"/>
              <a:ext cx="432" cy="432"/>
            </a:xfrm>
            <a:prstGeom prst="cube">
              <a:avLst>
                <a:gd name="adj" fmla="val 25000"/>
              </a:avLst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7" name="AutoShape 135" descr="aqua"/>
            <p:cNvSpPr>
              <a:spLocks noChangeArrowheads="1"/>
            </p:cNvSpPr>
            <p:nvPr/>
          </p:nvSpPr>
          <p:spPr bwMode="auto">
            <a:xfrm>
              <a:off x="2112" y="3552"/>
              <a:ext cx="432" cy="432"/>
            </a:xfrm>
            <a:prstGeom prst="cube">
              <a:avLst>
                <a:gd name="adj" fmla="val 25000"/>
              </a:avLst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8" name="AutoShape 136" descr="aqua"/>
            <p:cNvSpPr>
              <a:spLocks noChangeArrowheads="1"/>
            </p:cNvSpPr>
            <p:nvPr/>
          </p:nvSpPr>
          <p:spPr bwMode="auto">
            <a:xfrm>
              <a:off x="2016" y="3648"/>
              <a:ext cx="432" cy="432"/>
            </a:xfrm>
            <a:prstGeom prst="cube">
              <a:avLst>
                <a:gd name="adj" fmla="val 25000"/>
              </a:avLst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9" name="AutoShape 137" descr="aqua"/>
            <p:cNvSpPr>
              <a:spLocks noChangeArrowheads="1"/>
            </p:cNvSpPr>
            <p:nvPr/>
          </p:nvSpPr>
          <p:spPr bwMode="auto">
            <a:xfrm>
              <a:off x="1920" y="3744"/>
              <a:ext cx="432" cy="432"/>
            </a:xfrm>
            <a:prstGeom prst="cube">
              <a:avLst>
                <a:gd name="adj" fmla="val 25000"/>
              </a:avLst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ru-RU" sz="2800">
                <a:latin typeface="Times New Roman" pitchFamily="18" charset="0"/>
              </a:endParaRPr>
            </a:p>
            <a:p>
              <a:pPr algn="ctr" eaLnBrk="0" hangingPunct="0">
                <a:defRPr/>
              </a:pPr>
              <a:endParaRPr lang="ru-RU" sz="2800">
                <a:latin typeface="Times New Roman" pitchFamily="18" charset="0"/>
              </a:endParaRPr>
            </a:p>
            <a:p>
              <a:pPr algn="ctr" eaLnBrk="0" hangingPunct="0">
                <a:defRPr/>
              </a:pPr>
              <a:endParaRPr lang="ru-RU" sz="2800">
                <a:latin typeface="Times New Roman" pitchFamily="18" charset="0"/>
              </a:endParaRPr>
            </a:p>
            <a:p>
              <a:pPr algn="ctr" eaLnBrk="0" hangingPunct="0">
                <a:defRPr/>
              </a:pPr>
              <a:endParaRPr lang="ru-RU" sz="2800">
                <a:latin typeface="Times New Roman" pitchFamily="18" charset="0"/>
              </a:endParaRPr>
            </a:p>
            <a:p>
              <a:pPr algn="ctr" eaLnBrk="0" hangingPunct="0">
                <a:defRPr/>
              </a:pPr>
              <a:endParaRPr lang="ru-RU" sz="2800">
                <a:latin typeface="Times New Roman" pitchFamily="18" charset="0"/>
              </a:endParaRPr>
            </a:p>
            <a:p>
              <a:pPr algn="ctr" eaLnBrk="0" hangingPunct="0">
                <a:defRPr/>
              </a:pPr>
              <a:endParaRPr lang="ru-RU" sz="2800">
                <a:latin typeface="Times New Roman" pitchFamily="18" charset="0"/>
              </a:endParaRPr>
            </a:p>
            <a:p>
              <a:pPr algn="ctr" eaLnBrk="0" hangingPunct="0">
                <a:defRPr/>
              </a:pPr>
              <a:endParaRPr lang="ru-RU" sz="2800">
                <a:latin typeface="Times New Roman" pitchFamily="18" charset="0"/>
              </a:endParaRPr>
            </a:p>
            <a:p>
              <a:pPr algn="ctr" eaLnBrk="0" hangingPunct="0">
                <a:defRPr/>
              </a:pPr>
              <a:endParaRPr lang="ru-RU" sz="2800">
                <a:latin typeface="Times New Roman" pitchFamily="18" charset="0"/>
              </a:endParaRPr>
            </a:p>
            <a:p>
              <a:pPr algn="ctr" eaLnBrk="0" hangingPunct="0">
                <a:defRPr/>
              </a:pPr>
              <a:endParaRPr lang="ru-RU" sz="2800">
                <a:latin typeface="Times New Roman" pitchFamily="18" charset="0"/>
              </a:endParaRPr>
            </a:p>
            <a:p>
              <a:pPr algn="ctr" eaLnBrk="0" hangingPunct="0">
                <a:defRPr/>
              </a:pPr>
              <a:endParaRPr lang="ru-RU" sz="2800">
                <a:latin typeface="Times New Roman" pitchFamily="18" charset="0"/>
              </a:endParaRPr>
            </a:p>
            <a:p>
              <a:pPr algn="ctr" eaLnBrk="0" hangingPunct="0">
                <a:defRPr/>
              </a:pPr>
              <a:endParaRPr lang="ru-RU" sz="2800">
                <a:latin typeface="Times New Roman" pitchFamily="18" charset="0"/>
              </a:endParaRPr>
            </a:p>
            <a:p>
              <a:pPr algn="ctr" eaLnBrk="0" hangingPunct="0">
                <a:defRPr/>
              </a:pPr>
              <a:endParaRPr lang="ru-RU" sz="2800">
                <a:latin typeface="Times New Roman" pitchFamily="18" charset="0"/>
              </a:endParaRPr>
            </a:p>
          </p:txBody>
        </p:sp>
        <p:sp>
          <p:nvSpPr>
            <p:cNvPr id="40" name="AutoShape 138" descr="aqua"/>
            <p:cNvSpPr>
              <a:spLocks noChangeArrowheads="1"/>
            </p:cNvSpPr>
            <p:nvPr/>
          </p:nvSpPr>
          <p:spPr bwMode="auto">
            <a:xfrm>
              <a:off x="2544" y="3456"/>
              <a:ext cx="432" cy="432"/>
            </a:xfrm>
            <a:prstGeom prst="cube">
              <a:avLst>
                <a:gd name="adj" fmla="val 25000"/>
              </a:avLst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" name="AutoShape 139" descr="aqua"/>
            <p:cNvSpPr>
              <a:spLocks noChangeArrowheads="1"/>
            </p:cNvSpPr>
            <p:nvPr/>
          </p:nvSpPr>
          <p:spPr bwMode="auto">
            <a:xfrm>
              <a:off x="2448" y="3552"/>
              <a:ext cx="432" cy="432"/>
            </a:xfrm>
            <a:prstGeom prst="cube">
              <a:avLst>
                <a:gd name="adj" fmla="val 25000"/>
              </a:avLst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2" name="AutoShape 140" descr="aqua"/>
            <p:cNvSpPr>
              <a:spLocks noChangeArrowheads="1"/>
            </p:cNvSpPr>
            <p:nvPr/>
          </p:nvSpPr>
          <p:spPr bwMode="auto">
            <a:xfrm>
              <a:off x="2352" y="3648"/>
              <a:ext cx="432" cy="432"/>
            </a:xfrm>
            <a:prstGeom prst="cube">
              <a:avLst>
                <a:gd name="adj" fmla="val 25000"/>
              </a:avLst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3" name="AutoShape 141" descr="aqua"/>
            <p:cNvSpPr>
              <a:spLocks noChangeArrowheads="1"/>
            </p:cNvSpPr>
            <p:nvPr/>
          </p:nvSpPr>
          <p:spPr bwMode="auto">
            <a:xfrm>
              <a:off x="2256" y="3744"/>
              <a:ext cx="432" cy="432"/>
            </a:xfrm>
            <a:prstGeom prst="cube">
              <a:avLst>
                <a:gd name="adj" fmla="val 25000"/>
              </a:avLst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4" name="AutoShape 142" descr="aqua"/>
            <p:cNvSpPr>
              <a:spLocks noChangeArrowheads="1"/>
            </p:cNvSpPr>
            <p:nvPr/>
          </p:nvSpPr>
          <p:spPr bwMode="auto">
            <a:xfrm>
              <a:off x="2544" y="3168"/>
              <a:ext cx="432" cy="432"/>
            </a:xfrm>
            <a:prstGeom prst="cube">
              <a:avLst>
                <a:gd name="adj" fmla="val 25000"/>
              </a:avLst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5" name="AutoShape 143" descr="aqua"/>
            <p:cNvSpPr>
              <a:spLocks noChangeArrowheads="1"/>
            </p:cNvSpPr>
            <p:nvPr/>
          </p:nvSpPr>
          <p:spPr bwMode="auto">
            <a:xfrm>
              <a:off x="2448" y="3264"/>
              <a:ext cx="432" cy="432"/>
            </a:xfrm>
            <a:prstGeom prst="cube">
              <a:avLst>
                <a:gd name="adj" fmla="val 25000"/>
              </a:avLst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6" name="AutoShape 144" descr="aqua"/>
            <p:cNvSpPr>
              <a:spLocks noChangeArrowheads="1"/>
            </p:cNvSpPr>
            <p:nvPr/>
          </p:nvSpPr>
          <p:spPr bwMode="auto">
            <a:xfrm>
              <a:off x="2352" y="3360"/>
              <a:ext cx="432" cy="432"/>
            </a:xfrm>
            <a:prstGeom prst="cube">
              <a:avLst>
                <a:gd name="adj" fmla="val 25000"/>
              </a:avLst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7" name="AutoShape 145" descr="aqua"/>
            <p:cNvSpPr>
              <a:spLocks noChangeArrowheads="1"/>
            </p:cNvSpPr>
            <p:nvPr/>
          </p:nvSpPr>
          <p:spPr bwMode="auto">
            <a:xfrm>
              <a:off x="2208" y="3168"/>
              <a:ext cx="432" cy="432"/>
            </a:xfrm>
            <a:prstGeom prst="cube">
              <a:avLst>
                <a:gd name="adj" fmla="val 25000"/>
              </a:avLst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8" name="AutoShape 146" descr="aqua"/>
            <p:cNvSpPr>
              <a:spLocks noChangeArrowheads="1"/>
            </p:cNvSpPr>
            <p:nvPr/>
          </p:nvSpPr>
          <p:spPr bwMode="auto">
            <a:xfrm>
              <a:off x="2112" y="3216"/>
              <a:ext cx="432" cy="432"/>
            </a:xfrm>
            <a:prstGeom prst="cube">
              <a:avLst>
                <a:gd name="adj" fmla="val 25000"/>
              </a:avLst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9" name="AutoShape 147" descr="aqua"/>
            <p:cNvSpPr>
              <a:spLocks noChangeArrowheads="1"/>
            </p:cNvSpPr>
            <p:nvPr/>
          </p:nvSpPr>
          <p:spPr bwMode="auto">
            <a:xfrm>
              <a:off x="2016" y="3312"/>
              <a:ext cx="432" cy="432"/>
            </a:xfrm>
            <a:prstGeom prst="cube">
              <a:avLst>
                <a:gd name="adj" fmla="val 25000"/>
              </a:avLst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0" name="AutoShape 148" descr="aqua"/>
            <p:cNvSpPr>
              <a:spLocks noChangeArrowheads="1"/>
            </p:cNvSpPr>
            <p:nvPr/>
          </p:nvSpPr>
          <p:spPr bwMode="auto">
            <a:xfrm>
              <a:off x="1920" y="3456"/>
              <a:ext cx="432" cy="432"/>
            </a:xfrm>
            <a:prstGeom prst="cube">
              <a:avLst>
                <a:gd name="adj" fmla="val 25000"/>
              </a:avLst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1" name="AutoShape 149" descr="aqua"/>
            <p:cNvSpPr>
              <a:spLocks noChangeArrowheads="1"/>
            </p:cNvSpPr>
            <p:nvPr/>
          </p:nvSpPr>
          <p:spPr bwMode="auto">
            <a:xfrm>
              <a:off x="2256" y="3456"/>
              <a:ext cx="432" cy="432"/>
            </a:xfrm>
            <a:prstGeom prst="cube">
              <a:avLst>
                <a:gd name="adj" fmla="val 25000"/>
              </a:avLst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2" name="AutoShape 150" descr="aqua"/>
            <p:cNvSpPr>
              <a:spLocks noChangeArrowheads="1"/>
            </p:cNvSpPr>
            <p:nvPr/>
          </p:nvSpPr>
          <p:spPr bwMode="auto">
            <a:xfrm>
              <a:off x="2544" y="2880"/>
              <a:ext cx="432" cy="432"/>
            </a:xfrm>
            <a:prstGeom prst="cube">
              <a:avLst>
                <a:gd name="adj" fmla="val 25000"/>
              </a:avLst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3" name="AutoShape 151" descr="aqua"/>
            <p:cNvSpPr>
              <a:spLocks noChangeArrowheads="1"/>
            </p:cNvSpPr>
            <p:nvPr/>
          </p:nvSpPr>
          <p:spPr bwMode="auto">
            <a:xfrm>
              <a:off x="2448" y="2976"/>
              <a:ext cx="432" cy="432"/>
            </a:xfrm>
            <a:prstGeom prst="cube">
              <a:avLst>
                <a:gd name="adj" fmla="val 25000"/>
              </a:avLst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4" name="AutoShape 152" descr="aqua"/>
            <p:cNvSpPr>
              <a:spLocks noChangeArrowheads="1"/>
            </p:cNvSpPr>
            <p:nvPr/>
          </p:nvSpPr>
          <p:spPr bwMode="auto">
            <a:xfrm>
              <a:off x="2352" y="3072"/>
              <a:ext cx="432" cy="432"/>
            </a:xfrm>
            <a:prstGeom prst="cube">
              <a:avLst>
                <a:gd name="adj" fmla="val 25000"/>
              </a:avLst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5" name="AutoShape 153" descr="aqua"/>
            <p:cNvSpPr>
              <a:spLocks noChangeArrowheads="1"/>
            </p:cNvSpPr>
            <p:nvPr/>
          </p:nvSpPr>
          <p:spPr bwMode="auto">
            <a:xfrm>
              <a:off x="1920" y="3168"/>
              <a:ext cx="432" cy="432"/>
            </a:xfrm>
            <a:prstGeom prst="cube">
              <a:avLst>
                <a:gd name="adj" fmla="val 25000"/>
              </a:avLst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6" name="AutoShape 154" descr="aqua"/>
            <p:cNvSpPr>
              <a:spLocks noChangeArrowheads="1"/>
            </p:cNvSpPr>
            <p:nvPr/>
          </p:nvSpPr>
          <p:spPr bwMode="auto">
            <a:xfrm>
              <a:off x="2256" y="3168"/>
              <a:ext cx="432" cy="432"/>
            </a:xfrm>
            <a:prstGeom prst="cube">
              <a:avLst>
                <a:gd name="adj" fmla="val 25000"/>
              </a:avLst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ru-RU" sz="2800">
                <a:latin typeface="Times New Roman" pitchFamily="18" charset="0"/>
              </a:endParaRPr>
            </a:p>
            <a:p>
              <a:pPr algn="ctr" eaLnBrk="0" hangingPunct="0">
                <a:defRPr/>
              </a:pPr>
              <a:endParaRPr lang="ru-RU" sz="2800">
                <a:latin typeface="Times New Roman" pitchFamily="18" charset="0"/>
              </a:endParaRPr>
            </a:p>
            <a:p>
              <a:pPr algn="ctr" eaLnBrk="0" hangingPunct="0">
                <a:defRPr/>
              </a:pPr>
              <a:endParaRPr lang="ru-RU" sz="2800">
                <a:latin typeface="Times New Roman" pitchFamily="18" charset="0"/>
              </a:endParaRPr>
            </a:p>
            <a:p>
              <a:pPr algn="ctr" eaLnBrk="0" hangingPunct="0">
                <a:defRPr/>
              </a:pPr>
              <a:endParaRPr lang="ru-RU" sz="2800">
                <a:latin typeface="Times New Roman" pitchFamily="18" charset="0"/>
              </a:endParaRPr>
            </a:p>
            <a:p>
              <a:pPr algn="ctr" eaLnBrk="0" hangingPunct="0">
                <a:defRPr/>
              </a:pPr>
              <a:endParaRPr lang="ru-RU" sz="2800">
                <a:latin typeface="Times New Roman" pitchFamily="18" charset="0"/>
              </a:endParaRPr>
            </a:p>
            <a:p>
              <a:pPr algn="ctr" eaLnBrk="0" hangingPunct="0">
                <a:defRPr/>
              </a:pPr>
              <a:endParaRPr lang="ru-RU" sz="2800">
                <a:latin typeface="Times New Roman" pitchFamily="18" charset="0"/>
              </a:endParaRPr>
            </a:p>
            <a:p>
              <a:pPr algn="ctr" eaLnBrk="0" hangingPunct="0">
                <a:defRPr/>
              </a:pPr>
              <a:endParaRPr lang="ru-RU" sz="2800">
                <a:latin typeface="Times New Roman" pitchFamily="18" charset="0"/>
              </a:endParaRPr>
            </a:p>
            <a:p>
              <a:pPr algn="ctr" eaLnBrk="0" hangingPunct="0">
                <a:defRPr/>
              </a:pPr>
              <a:endParaRPr lang="ru-RU" sz="2800">
                <a:latin typeface="Times New Roman" pitchFamily="18" charset="0"/>
              </a:endParaRPr>
            </a:p>
            <a:p>
              <a:pPr algn="ctr" eaLnBrk="0" hangingPunct="0">
                <a:defRPr/>
              </a:pPr>
              <a:endParaRPr lang="ru-RU" sz="2800">
                <a:latin typeface="Times New Roman" pitchFamily="18" charset="0"/>
              </a:endParaRPr>
            </a:p>
          </p:txBody>
        </p:sp>
      </p:grpSp>
      <p:grpSp>
        <p:nvGrpSpPr>
          <p:cNvPr id="57" name="Group 104"/>
          <p:cNvGrpSpPr>
            <a:grpSpLocks/>
          </p:cNvGrpSpPr>
          <p:nvPr/>
        </p:nvGrpSpPr>
        <p:grpSpPr bwMode="auto">
          <a:xfrm rot="16200000" flipH="1">
            <a:off x="4225159" y="3728543"/>
            <a:ext cx="3733800" cy="1066800"/>
            <a:chOff x="384" y="3456"/>
            <a:chExt cx="2352" cy="672"/>
          </a:xfrm>
          <a:solidFill>
            <a:srgbClr val="FFCC00"/>
          </a:solidFill>
        </p:grpSpPr>
        <p:grpSp>
          <p:nvGrpSpPr>
            <p:cNvPr id="58" name="Group 105" descr="chocolate"/>
            <p:cNvGrpSpPr>
              <a:grpSpLocks/>
            </p:cNvGrpSpPr>
            <p:nvPr/>
          </p:nvGrpSpPr>
          <p:grpSpPr bwMode="auto">
            <a:xfrm>
              <a:off x="384" y="3456"/>
              <a:ext cx="1680" cy="672"/>
              <a:chOff x="960" y="2448"/>
              <a:chExt cx="1680" cy="672"/>
            </a:xfrm>
            <a:grpFill/>
          </p:grpSpPr>
          <p:sp>
            <p:nvSpPr>
              <p:cNvPr id="65" name="AutoShape 106" descr="chocolate"/>
              <p:cNvSpPr>
                <a:spLocks noChangeArrowheads="1"/>
              </p:cNvSpPr>
              <p:nvPr/>
            </p:nvSpPr>
            <p:spPr bwMode="auto">
              <a:xfrm>
                <a:off x="1152" y="2448"/>
                <a:ext cx="480" cy="480"/>
              </a:xfrm>
              <a:prstGeom prst="cube">
                <a:avLst>
                  <a:gd name="adj" fmla="val 25000"/>
                </a:avLst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6" name="AutoShape 107" descr="chocolate"/>
              <p:cNvSpPr>
                <a:spLocks noChangeArrowheads="1"/>
              </p:cNvSpPr>
              <p:nvPr/>
            </p:nvSpPr>
            <p:spPr bwMode="auto">
              <a:xfrm>
                <a:off x="1488" y="2448"/>
                <a:ext cx="480" cy="480"/>
              </a:xfrm>
              <a:prstGeom prst="cube">
                <a:avLst>
                  <a:gd name="adj" fmla="val 25000"/>
                </a:avLst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7" name="AutoShape 108" descr="chocolate"/>
              <p:cNvSpPr>
                <a:spLocks noChangeArrowheads="1"/>
              </p:cNvSpPr>
              <p:nvPr/>
            </p:nvSpPr>
            <p:spPr bwMode="auto">
              <a:xfrm>
                <a:off x="1824" y="2448"/>
                <a:ext cx="480" cy="480"/>
              </a:xfrm>
              <a:prstGeom prst="cube">
                <a:avLst>
                  <a:gd name="adj" fmla="val 25000"/>
                </a:avLst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8" name="AutoShape 109" descr="chocolate"/>
              <p:cNvSpPr>
                <a:spLocks noChangeArrowheads="1"/>
              </p:cNvSpPr>
              <p:nvPr/>
            </p:nvSpPr>
            <p:spPr bwMode="auto">
              <a:xfrm>
                <a:off x="1056" y="2544"/>
                <a:ext cx="480" cy="480"/>
              </a:xfrm>
              <a:prstGeom prst="cube">
                <a:avLst>
                  <a:gd name="adj" fmla="val 25000"/>
                </a:avLst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9" name="AutoShape 110" descr="chocolate"/>
              <p:cNvSpPr>
                <a:spLocks noChangeArrowheads="1"/>
              </p:cNvSpPr>
              <p:nvPr/>
            </p:nvSpPr>
            <p:spPr bwMode="auto">
              <a:xfrm>
                <a:off x="1392" y="2544"/>
                <a:ext cx="480" cy="480"/>
              </a:xfrm>
              <a:prstGeom prst="cube">
                <a:avLst>
                  <a:gd name="adj" fmla="val 25000"/>
                </a:avLst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0" name="AutoShape 111" descr="chocolate"/>
              <p:cNvSpPr>
                <a:spLocks noChangeArrowheads="1"/>
              </p:cNvSpPr>
              <p:nvPr/>
            </p:nvSpPr>
            <p:spPr bwMode="auto">
              <a:xfrm>
                <a:off x="1728" y="2544"/>
                <a:ext cx="480" cy="480"/>
              </a:xfrm>
              <a:prstGeom prst="cube">
                <a:avLst>
                  <a:gd name="adj" fmla="val 25000"/>
                </a:avLst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1" name="AutoShape 112" descr="chocolate"/>
              <p:cNvSpPr>
                <a:spLocks noChangeArrowheads="1"/>
              </p:cNvSpPr>
              <p:nvPr/>
            </p:nvSpPr>
            <p:spPr bwMode="auto">
              <a:xfrm>
                <a:off x="2160" y="2448"/>
                <a:ext cx="480" cy="480"/>
              </a:xfrm>
              <a:prstGeom prst="cube">
                <a:avLst>
                  <a:gd name="adj" fmla="val 25000"/>
                </a:avLst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2" name="AutoShape 113" descr="chocolate"/>
              <p:cNvSpPr>
                <a:spLocks noChangeArrowheads="1"/>
              </p:cNvSpPr>
              <p:nvPr/>
            </p:nvSpPr>
            <p:spPr bwMode="auto">
              <a:xfrm>
                <a:off x="2064" y="2544"/>
                <a:ext cx="480" cy="480"/>
              </a:xfrm>
              <a:prstGeom prst="cube">
                <a:avLst>
                  <a:gd name="adj" fmla="val 25000"/>
                </a:avLst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3" name="AutoShape 114" descr="chocolate"/>
              <p:cNvSpPr>
                <a:spLocks noChangeArrowheads="1"/>
              </p:cNvSpPr>
              <p:nvPr/>
            </p:nvSpPr>
            <p:spPr bwMode="auto">
              <a:xfrm>
                <a:off x="960" y="2640"/>
                <a:ext cx="480" cy="480"/>
              </a:xfrm>
              <a:prstGeom prst="cube">
                <a:avLst>
                  <a:gd name="adj" fmla="val 25000"/>
                </a:avLst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4" name="AutoShape 115" descr="chocolate"/>
              <p:cNvSpPr>
                <a:spLocks noChangeArrowheads="1"/>
              </p:cNvSpPr>
              <p:nvPr/>
            </p:nvSpPr>
            <p:spPr bwMode="auto">
              <a:xfrm>
                <a:off x="1296" y="2640"/>
                <a:ext cx="480" cy="480"/>
              </a:xfrm>
              <a:prstGeom prst="cube">
                <a:avLst>
                  <a:gd name="adj" fmla="val 25000"/>
                </a:avLst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5" name="AutoShape 116" descr="chocolate"/>
              <p:cNvSpPr>
                <a:spLocks noChangeArrowheads="1"/>
              </p:cNvSpPr>
              <p:nvPr/>
            </p:nvSpPr>
            <p:spPr bwMode="auto">
              <a:xfrm>
                <a:off x="1632" y="2640"/>
                <a:ext cx="480" cy="480"/>
              </a:xfrm>
              <a:prstGeom prst="cube">
                <a:avLst>
                  <a:gd name="adj" fmla="val 25000"/>
                </a:avLst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6" name="AutoShape 117" descr="chocolate"/>
              <p:cNvSpPr>
                <a:spLocks noChangeArrowheads="1"/>
              </p:cNvSpPr>
              <p:nvPr/>
            </p:nvSpPr>
            <p:spPr bwMode="auto">
              <a:xfrm>
                <a:off x="1968" y="2640"/>
                <a:ext cx="480" cy="480"/>
              </a:xfrm>
              <a:prstGeom prst="cube">
                <a:avLst>
                  <a:gd name="adj" fmla="val 25000"/>
                </a:avLst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59" name="AutoShape 118" descr="chocolate"/>
            <p:cNvSpPr>
              <a:spLocks noChangeArrowheads="1"/>
            </p:cNvSpPr>
            <p:nvPr/>
          </p:nvSpPr>
          <p:spPr bwMode="auto">
            <a:xfrm>
              <a:off x="1920" y="3456"/>
              <a:ext cx="480" cy="480"/>
            </a:xfrm>
            <a:prstGeom prst="cube">
              <a:avLst>
                <a:gd name="adj" fmla="val 25000"/>
              </a:avLst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0" name="AutoShape 119" descr="chocolate"/>
            <p:cNvSpPr>
              <a:spLocks noChangeArrowheads="1"/>
            </p:cNvSpPr>
            <p:nvPr/>
          </p:nvSpPr>
          <p:spPr bwMode="auto">
            <a:xfrm>
              <a:off x="2256" y="3456"/>
              <a:ext cx="480" cy="480"/>
            </a:xfrm>
            <a:prstGeom prst="cube">
              <a:avLst>
                <a:gd name="adj" fmla="val 25000"/>
              </a:avLst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" name="AutoShape 120" descr="chocolate"/>
            <p:cNvSpPr>
              <a:spLocks noChangeArrowheads="1"/>
            </p:cNvSpPr>
            <p:nvPr/>
          </p:nvSpPr>
          <p:spPr bwMode="auto">
            <a:xfrm>
              <a:off x="1824" y="3552"/>
              <a:ext cx="480" cy="480"/>
            </a:xfrm>
            <a:prstGeom prst="cube">
              <a:avLst>
                <a:gd name="adj" fmla="val 25000"/>
              </a:avLst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2" name="AutoShape 121" descr="chocolate"/>
            <p:cNvSpPr>
              <a:spLocks noChangeArrowheads="1"/>
            </p:cNvSpPr>
            <p:nvPr/>
          </p:nvSpPr>
          <p:spPr bwMode="auto">
            <a:xfrm>
              <a:off x="2160" y="3552"/>
              <a:ext cx="480" cy="480"/>
            </a:xfrm>
            <a:prstGeom prst="cube">
              <a:avLst>
                <a:gd name="adj" fmla="val 25000"/>
              </a:avLst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3" name="AutoShape 122" descr="chocolate"/>
            <p:cNvSpPr>
              <a:spLocks noChangeArrowheads="1"/>
            </p:cNvSpPr>
            <p:nvPr/>
          </p:nvSpPr>
          <p:spPr bwMode="auto">
            <a:xfrm>
              <a:off x="1728" y="3648"/>
              <a:ext cx="480" cy="480"/>
            </a:xfrm>
            <a:prstGeom prst="cube">
              <a:avLst>
                <a:gd name="adj" fmla="val 25000"/>
              </a:avLst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4" name="AutoShape 123" descr="chocolate"/>
            <p:cNvSpPr>
              <a:spLocks noChangeArrowheads="1"/>
            </p:cNvSpPr>
            <p:nvPr/>
          </p:nvSpPr>
          <p:spPr bwMode="auto">
            <a:xfrm>
              <a:off x="2064" y="3648"/>
              <a:ext cx="480" cy="480"/>
            </a:xfrm>
            <a:prstGeom prst="cube">
              <a:avLst>
                <a:gd name="adj" fmla="val 25000"/>
              </a:avLst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77" name="Group 11"/>
          <p:cNvGrpSpPr>
            <a:grpSpLocks/>
          </p:cNvGrpSpPr>
          <p:nvPr/>
        </p:nvGrpSpPr>
        <p:grpSpPr bwMode="auto">
          <a:xfrm rot="5400000">
            <a:off x="1413334" y="2337317"/>
            <a:ext cx="1295400" cy="2362200"/>
            <a:chOff x="3408" y="1680"/>
            <a:chExt cx="816" cy="1488"/>
          </a:xfrm>
          <a:solidFill>
            <a:srgbClr val="C00000"/>
          </a:solidFill>
        </p:grpSpPr>
        <p:grpSp>
          <p:nvGrpSpPr>
            <p:cNvPr id="78" name="Group 12"/>
            <p:cNvGrpSpPr>
              <a:grpSpLocks/>
            </p:cNvGrpSpPr>
            <p:nvPr/>
          </p:nvGrpSpPr>
          <p:grpSpPr bwMode="auto">
            <a:xfrm>
              <a:off x="3744" y="1680"/>
              <a:ext cx="480" cy="1488"/>
              <a:chOff x="4631" y="1319"/>
              <a:chExt cx="480" cy="1488"/>
            </a:xfrm>
            <a:grpFill/>
          </p:grpSpPr>
          <p:sp>
            <p:nvSpPr>
              <p:cNvPr id="84" name="AutoShape 13"/>
              <p:cNvSpPr>
                <a:spLocks noChangeArrowheads="1"/>
              </p:cNvSpPr>
              <p:nvPr/>
            </p:nvSpPr>
            <p:spPr bwMode="auto">
              <a:xfrm rot="5400000" flipH="1" flipV="1">
                <a:off x="4631" y="2327"/>
                <a:ext cx="480" cy="480"/>
              </a:xfrm>
              <a:prstGeom prst="cube">
                <a:avLst>
                  <a:gd name="adj" fmla="val 25000"/>
                </a:avLst>
              </a:prstGeom>
              <a:grpFill/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85" name="AutoShape 14"/>
              <p:cNvSpPr>
                <a:spLocks noChangeArrowheads="1"/>
              </p:cNvSpPr>
              <p:nvPr/>
            </p:nvSpPr>
            <p:spPr bwMode="auto">
              <a:xfrm rot="5400000" flipH="1" flipV="1">
                <a:off x="4631" y="1991"/>
                <a:ext cx="480" cy="480"/>
              </a:xfrm>
              <a:prstGeom prst="cube">
                <a:avLst>
                  <a:gd name="adj" fmla="val 25000"/>
                </a:avLst>
              </a:prstGeom>
              <a:grpFill/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86" name="AutoShape 15"/>
              <p:cNvSpPr>
                <a:spLocks noChangeArrowheads="1"/>
              </p:cNvSpPr>
              <p:nvPr/>
            </p:nvSpPr>
            <p:spPr bwMode="auto">
              <a:xfrm rot="5400000" flipH="1" flipV="1">
                <a:off x="4631" y="1655"/>
                <a:ext cx="480" cy="480"/>
              </a:xfrm>
              <a:prstGeom prst="cube">
                <a:avLst>
                  <a:gd name="adj" fmla="val 25000"/>
                </a:avLst>
              </a:prstGeom>
              <a:grpFill/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87" name="AutoShape 16"/>
              <p:cNvSpPr>
                <a:spLocks noChangeArrowheads="1"/>
              </p:cNvSpPr>
              <p:nvPr/>
            </p:nvSpPr>
            <p:spPr bwMode="auto">
              <a:xfrm rot="5400000" flipH="1" flipV="1">
                <a:off x="4631" y="1319"/>
                <a:ext cx="480" cy="480"/>
              </a:xfrm>
              <a:prstGeom prst="cube">
                <a:avLst>
                  <a:gd name="adj" fmla="val 25000"/>
                </a:avLst>
              </a:prstGeom>
              <a:grpFill/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79" name="Group 17"/>
            <p:cNvGrpSpPr>
              <a:grpSpLocks/>
            </p:cNvGrpSpPr>
            <p:nvPr/>
          </p:nvGrpSpPr>
          <p:grpSpPr bwMode="auto">
            <a:xfrm>
              <a:off x="3408" y="1680"/>
              <a:ext cx="480" cy="1488"/>
              <a:chOff x="4631" y="1319"/>
              <a:chExt cx="480" cy="1488"/>
            </a:xfrm>
            <a:grpFill/>
          </p:grpSpPr>
          <p:sp>
            <p:nvSpPr>
              <p:cNvPr id="80" name="AutoShape 18"/>
              <p:cNvSpPr>
                <a:spLocks noChangeArrowheads="1"/>
              </p:cNvSpPr>
              <p:nvPr/>
            </p:nvSpPr>
            <p:spPr bwMode="auto">
              <a:xfrm rot="5400000" flipH="1" flipV="1">
                <a:off x="4631" y="2327"/>
                <a:ext cx="480" cy="480"/>
              </a:xfrm>
              <a:prstGeom prst="cube">
                <a:avLst>
                  <a:gd name="adj" fmla="val 25000"/>
                </a:avLst>
              </a:prstGeom>
              <a:grpFill/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81" name="AutoShape 19"/>
              <p:cNvSpPr>
                <a:spLocks noChangeArrowheads="1"/>
              </p:cNvSpPr>
              <p:nvPr/>
            </p:nvSpPr>
            <p:spPr bwMode="auto">
              <a:xfrm rot="5400000" flipH="1" flipV="1">
                <a:off x="4631" y="1991"/>
                <a:ext cx="480" cy="480"/>
              </a:xfrm>
              <a:prstGeom prst="cube">
                <a:avLst>
                  <a:gd name="adj" fmla="val 25000"/>
                </a:avLst>
              </a:prstGeom>
              <a:grpFill/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82" name="AutoShape 20"/>
              <p:cNvSpPr>
                <a:spLocks noChangeArrowheads="1"/>
              </p:cNvSpPr>
              <p:nvPr/>
            </p:nvSpPr>
            <p:spPr bwMode="auto">
              <a:xfrm rot="5400000" flipH="1" flipV="1">
                <a:off x="4631" y="1655"/>
                <a:ext cx="480" cy="480"/>
              </a:xfrm>
              <a:prstGeom prst="cube">
                <a:avLst>
                  <a:gd name="adj" fmla="val 25000"/>
                </a:avLst>
              </a:prstGeom>
              <a:grpFill/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83" name="AutoShape 21"/>
              <p:cNvSpPr>
                <a:spLocks noChangeArrowheads="1"/>
              </p:cNvSpPr>
              <p:nvPr/>
            </p:nvSpPr>
            <p:spPr bwMode="auto">
              <a:xfrm rot="5400000" flipH="1" flipV="1">
                <a:off x="4631" y="1319"/>
                <a:ext cx="480" cy="480"/>
              </a:xfrm>
              <a:prstGeom prst="cube">
                <a:avLst>
                  <a:gd name="adj" fmla="val 25000"/>
                </a:avLst>
              </a:prstGeom>
              <a:grpFill/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grpSp>
        <p:nvGrpSpPr>
          <p:cNvPr id="88" name="Group 22"/>
          <p:cNvGrpSpPr>
            <a:grpSpLocks/>
          </p:cNvGrpSpPr>
          <p:nvPr/>
        </p:nvGrpSpPr>
        <p:grpSpPr bwMode="auto">
          <a:xfrm flipH="1">
            <a:off x="651020" y="4472640"/>
            <a:ext cx="4295794" cy="1823915"/>
            <a:chOff x="2400" y="2640"/>
            <a:chExt cx="3024" cy="1344"/>
          </a:xfrm>
          <a:solidFill>
            <a:srgbClr val="7030A0"/>
          </a:solidFill>
        </p:grpSpPr>
        <p:grpSp>
          <p:nvGrpSpPr>
            <p:cNvPr id="89" name="Group 23"/>
            <p:cNvGrpSpPr>
              <a:grpSpLocks/>
            </p:cNvGrpSpPr>
            <p:nvPr/>
          </p:nvGrpSpPr>
          <p:grpSpPr bwMode="auto">
            <a:xfrm>
              <a:off x="2400" y="3312"/>
              <a:ext cx="3024" cy="672"/>
              <a:chOff x="960" y="2688"/>
              <a:chExt cx="3024" cy="672"/>
            </a:xfrm>
            <a:grpFill/>
          </p:grpSpPr>
          <p:grpSp>
            <p:nvGrpSpPr>
              <p:cNvPr id="144" name="Group 24"/>
              <p:cNvGrpSpPr>
                <a:grpSpLocks/>
              </p:cNvGrpSpPr>
              <p:nvPr/>
            </p:nvGrpSpPr>
            <p:grpSpPr bwMode="auto">
              <a:xfrm>
                <a:off x="960" y="2688"/>
                <a:ext cx="1680" cy="672"/>
                <a:chOff x="960" y="2448"/>
                <a:chExt cx="1680" cy="672"/>
              </a:xfrm>
              <a:grpFill/>
            </p:grpSpPr>
            <p:sp>
              <p:nvSpPr>
                <p:cNvPr id="158" name="AutoShape 25"/>
                <p:cNvSpPr>
                  <a:spLocks noChangeArrowheads="1"/>
                </p:cNvSpPr>
                <p:nvPr/>
              </p:nvSpPr>
              <p:spPr bwMode="auto">
                <a:xfrm>
                  <a:off x="1152" y="2448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59" name="AutoShape 26"/>
                <p:cNvSpPr>
                  <a:spLocks noChangeArrowheads="1"/>
                </p:cNvSpPr>
                <p:nvPr/>
              </p:nvSpPr>
              <p:spPr bwMode="auto">
                <a:xfrm>
                  <a:off x="1488" y="2448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60" name="AutoShape 27"/>
                <p:cNvSpPr>
                  <a:spLocks noChangeArrowheads="1"/>
                </p:cNvSpPr>
                <p:nvPr/>
              </p:nvSpPr>
              <p:spPr bwMode="auto">
                <a:xfrm>
                  <a:off x="1824" y="2448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61" name="AutoShape 28"/>
                <p:cNvSpPr>
                  <a:spLocks noChangeArrowheads="1"/>
                </p:cNvSpPr>
                <p:nvPr/>
              </p:nvSpPr>
              <p:spPr bwMode="auto">
                <a:xfrm>
                  <a:off x="1056" y="2544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62" name="AutoShape 29"/>
                <p:cNvSpPr>
                  <a:spLocks noChangeArrowheads="1"/>
                </p:cNvSpPr>
                <p:nvPr/>
              </p:nvSpPr>
              <p:spPr bwMode="auto">
                <a:xfrm>
                  <a:off x="1392" y="2544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63" name="AutoShape 30"/>
                <p:cNvSpPr>
                  <a:spLocks noChangeArrowheads="1"/>
                </p:cNvSpPr>
                <p:nvPr/>
              </p:nvSpPr>
              <p:spPr bwMode="auto">
                <a:xfrm>
                  <a:off x="1728" y="2544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64" name="AutoShape 31"/>
                <p:cNvSpPr>
                  <a:spLocks noChangeArrowheads="1"/>
                </p:cNvSpPr>
                <p:nvPr/>
              </p:nvSpPr>
              <p:spPr bwMode="auto">
                <a:xfrm>
                  <a:off x="2160" y="2448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65" name="AutoShape 32"/>
                <p:cNvSpPr>
                  <a:spLocks noChangeArrowheads="1"/>
                </p:cNvSpPr>
                <p:nvPr/>
              </p:nvSpPr>
              <p:spPr bwMode="auto">
                <a:xfrm>
                  <a:off x="2064" y="2544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66" name="AutoShape 33"/>
                <p:cNvSpPr>
                  <a:spLocks noChangeArrowheads="1"/>
                </p:cNvSpPr>
                <p:nvPr/>
              </p:nvSpPr>
              <p:spPr bwMode="auto">
                <a:xfrm>
                  <a:off x="960" y="2640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67" name="AutoShape 34"/>
                <p:cNvSpPr>
                  <a:spLocks noChangeArrowheads="1"/>
                </p:cNvSpPr>
                <p:nvPr/>
              </p:nvSpPr>
              <p:spPr bwMode="auto">
                <a:xfrm>
                  <a:off x="1296" y="2640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68" name="AutoShape 35"/>
                <p:cNvSpPr>
                  <a:spLocks noChangeArrowheads="1"/>
                </p:cNvSpPr>
                <p:nvPr/>
              </p:nvSpPr>
              <p:spPr bwMode="auto">
                <a:xfrm>
                  <a:off x="1632" y="2640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69" name="AutoShape 36"/>
                <p:cNvSpPr>
                  <a:spLocks noChangeArrowheads="1"/>
                </p:cNvSpPr>
                <p:nvPr/>
              </p:nvSpPr>
              <p:spPr bwMode="auto">
                <a:xfrm>
                  <a:off x="1968" y="2640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  <p:grpSp>
            <p:nvGrpSpPr>
              <p:cNvPr id="145" name="Group 37"/>
              <p:cNvGrpSpPr>
                <a:grpSpLocks/>
              </p:cNvGrpSpPr>
              <p:nvPr/>
            </p:nvGrpSpPr>
            <p:grpSpPr bwMode="auto">
              <a:xfrm>
                <a:off x="2304" y="2688"/>
                <a:ext cx="1680" cy="672"/>
                <a:chOff x="960" y="2448"/>
                <a:chExt cx="1680" cy="672"/>
              </a:xfrm>
              <a:grpFill/>
            </p:grpSpPr>
            <p:sp>
              <p:nvSpPr>
                <p:cNvPr id="146" name="AutoShape 38"/>
                <p:cNvSpPr>
                  <a:spLocks noChangeArrowheads="1"/>
                </p:cNvSpPr>
                <p:nvPr/>
              </p:nvSpPr>
              <p:spPr bwMode="auto">
                <a:xfrm>
                  <a:off x="1152" y="2448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47" name="AutoShape 39"/>
                <p:cNvSpPr>
                  <a:spLocks noChangeArrowheads="1"/>
                </p:cNvSpPr>
                <p:nvPr/>
              </p:nvSpPr>
              <p:spPr bwMode="auto">
                <a:xfrm>
                  <a:off x="1488" y="2448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48" name="AutoShape 40"/>
                <p:cNvSpPr>
                  <a:spLocks noChangeArrowheads="1"/>
                </p:cNvSpPr>
                <p:nvPr/>
              </p:nvSpPr>
              <p:spPr bwMode="auto">
                <a:xfrm>
                  <a:off x="1824" y="2448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49" name="AutoShape 41"/>
                <p:cNvSpPr>
                  <a:spLocks noChangeArrowheads="1"/>
                </p:cNvSpPr>
                <p:nvPr/>
              </p:nvSpPr>
              <p:spPr bwMode="auto">
                <a:xfrm>
                  <a:off x="1056" y="2544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50" name="AutoShape 42"/>
                <p:cNvSpPr>
                  <a:spLocks noChangeArrowheads="1"/>
                </p:cNvSpPr>
                <p:nvPr/>
              </p:nvSpPr>
              <p:spPr bwMode="auto">
                <a:xfrm>
                  <a:off x="1392" y="2544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51" name="AutoShape 43"/>
                <p:cNvSpPr>
                  <a:spLocks noChangeArrowheads="1"/>
                </p:cNvSpPr>
                <p:nvPr/>
              </p:nvSpPr>
              <p:spPr bwMode="auto">
                <a:xfrm>
                  <a:off x="1728" y="2544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52" name="AutoShape 44"/>
                <p:cNvSpPr>
                  <a:spLocks noChangeArrowheads="1"/>
                </p:cNvSpPr>
                <p:nvPr/>
              </p:nvSpPr>
              <p:spPr bwMode="auto">
                <a:xfrm>
                  <a:off x="2160" y="2448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53" name="AutoShape 45"/>
                <p:cNvSpPr>
                  <a:spLocks noChangeArrowheads="1"/>
                </p:cNvSpPr>
                <p:nvPr/>
              </p:nvSpPr>
              <p:spPr bwMode="auto">
                <a:xfrm>
                  <a:off x="2064" y="2544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54" name="AutoShape 46"/>
                <p:cNvSpPr>
                  <a:spLocks noChangeArrowheads="1"/>
                </p:cNvSpPr>
                <p:nvPr/>
              </p:nvSpPr>
              <p:spPr bwMode="auto">
                <a:xfrm>
                  <a:off x="960" y="2640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55" name="AutoShape 47"/>
                <p:cNvSpPr>
                  <a:spLocks noChangeArrowheads="1"/>
                </p:cNvSpPr>
                <p:nvPr/>
              </p:nvSpPr>
              <p:spPr bwMode="auto">
                <a:xfrm>
                  <a:off x="1296" y="2640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56" name="AutoShape 48"/>
                <p:cNvSpPr>
                  <a:spLocks noChangeArrowheads="1"/>
                </p:cNvSpPr>
                <p:nvPr/>
              </p:nvSpPr>
              <p:spPr bwMode="auto">
                <a:xfrm>
                  <a:off x="1632" y="2640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57" name="AutoShape 49"/>
                <p:cNvSpPr>
                  <a:spLocks noChangeArrowheads="1"/>
                </p:cNvSpPr>
                <p:nvPr/>
              </p:nvSpPr>
              <p:spPr bwMode="auto">
                <a:xfrm>
                  <a:off x="1968" y="2640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</p:grpSp>
        <p:grpSp>
          <p:nvGrpSpPr>
            <p:cNvPr id="90" name="Group 50"/>
            <p:cNvGrpSpPr>
              <a:grpSpLocks/>
            </p:cNvGrpSpPr>
            <p:nvPr/>
          </p:nvGrpSpPr>
          <p:grpSpPr bwMode="auto">
            <a:xfrm>
              <a:off x="2400" y="2976"/>
              <a:ext cx="3024" cy="672"/>
              <a:chOff x="960" y="2352"/>
              <a:chExt cx="3024" cy="672"/>
            </a:xfrm>
            <a:grpFill/>
          </p:grpSpPr>
          <p:grpSp>
            <p:nvGrpSpPr>
              <p:cNvPr id="118" name="Group 51"/>
              <p:cNvGrpSpPr>
                <a:grpSpLocks/>
              </p:cNvGrpSpPr>
              <p:nvPr/>
            </p:nvGrpSpPr>
            <p:grpSpPr bwMode="auto">
              <a:xfrm>
                <a:off x="960" y="2352"/>
                <a:ext cx="1680" cy="672"/>
                <a:chOff x="960" y="2448"/>
                <a:chExt cx="1680" cy="672"/>
              </a:xfrm>
              <a:grpFill/>
            </p:grpSpPr>
            <p:sp>
              <p:nvSpPr>
                <p:cNvPr id="132" name="AutoShape 52"/>
                <p:cNvSpPr>
                  <a:spLocks noChangeArrowheads="1"/>
                </p:cNvSpPr>
                <p:nvPr/>
              </p:nvSpPr>
              <p:spPr bwMode="auto">
                <a:xfrm>
                  <a:off x="1152" y="2448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33" name="AutoShape 53"/>
                <p:cNvSpPr>
                  <a:spLocks noChangeArrowheads="1"/>
                </p:cNvSpPr>
                <p:nvPr/>
              </p:nvSpPr>
              <p:spPr bwMode="auto">
                <a:xfrm>
                  <a:off x="1488" y="2448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34" name="AutoShape 54"/>
                <p:cNvSpPr>
                  <a:spLocks noChangeArrowheads="1"/>
                </p:cNvSpPr>
                <p:nvPr/>
              </p:nvSpPr>
              <p:spPr bwMode="auto">
                <a:xfrm>
                  <a:off x="1824" y="2448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35" name="AutoShape 55"/>
                <p:cNvSpPr>
                  <a:spLocks noChangeArrowheads="1"/>
                </p:cNvSpPr>
                <p:nvPr/>
              </p:nvSpPr>
              <p:spPr bwMode="auto">
                <a:xfrm>
                  <a:off x="1056" y="2544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36" name="AutoShape 56"/>
                <p:cNvSpPr>
                  <a:spLocks noChangeArrowheads="1"/>
                </p:cNvSpPr>
                <p:nvPr/>
              </p:nvSpPr>
              <p:spPr bwMode="auto">
                <a:xfrm>
                  <a:off x="1392" y="2544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37" name="AutoShape 57"/>
                <p:cNvSpPr>
                  <a:spLocks noChangeArrowheads="1"/>
                </p:cNvSpPr>
                <p:nvPr/>
              </p:nvSpPr>
              <p:spPr bwMode="auto">
                <a:xfrm>
                  <a:off x="1728" y="2544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38" name="AutoShape 58"/>
                <p:cNvSpPr>
                  <a:spLocks noChangeArrowheads="1"/>
                </p:cNvSpPr>
                <p:nvPr/>
              </p:nvSpPr>
              <p:spPr bwMode="auto">
                <a:xfrm>
                  <a:off x="2160" y="2448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39" name="AutoShape 59"/>
                <p:cNvSpPr>
                  <a:spLocks noChangeArrowheads="1"/>
                </p:cNvSpPr>
                <p:nvPr/>
              </p:nvSpPr>
              <p:spPr bwMode="auto">
                <a:xfrm>
                  <a:off x="2064" y="2544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40" name="AutoShape 60"/>
                <p:cNvSpPr>
                  <a:spLocks noChangeArrowheads="1"/>
                </p:cNvSpPr>
                <p:nvPr/>
              </p:nvSpPr>
              <p:spPr bwMode="auto">
                <a:xfrm>
                  <a:off x="960" y="2640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41" name="AutoShape 61"/>
                <p:cNvSpPr>
                  <a:spLocks noChangeArrowheads="1"/>
                </p:cNvSpPr>
                <p:nvPr/>
              </p:nvSpPr>
              <p:spPr bwMode="auto">
                <a:xfrm>
                  <a:off x="1296" y="2640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42" name="AutoShape 62"/>
                <p:cNvSpPr>
                  <a:spLocks noChangeArrowheads="1"/>
                </p:cNvSpPr>
                <p:nvPr/>
              </p:nvSpPr>
              <p:spPr bwMode="auto">
                <a:xfrm>
                  <a:off x="1632" y="2640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43" name="AutoShape 63"/>
                <p:cNvSpPr>
                  <a:spLocks noChangeArrowheads="1"/>
                </p:cNvSpPr>
                <p:nvPr/>
              </p:nvSpPr>
              <p:spPr bwMode="auto">
                <a:xfrm>
                  <a:off x="1968" y="2640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  <p:grpSp>
            <p:nvGrpSpPr>
              <p:cNvPr id="119" name="Group 64"/>
              <p:cNvGrpSpPr>
                <a:grpSpLocks/>
              </p:cNvGrpSpPr>
              <p:nvPr/>
            </p:nvGrpSpPr>
            <p:grpSpPr bwMode="auto">
              <a:xfrm>
                <a:off x="2304" y="2352"/>
                <a:ext cx="1680" cy="672"/>
                <a:chOff x="960" y="2448"/>
                <a:chExt cx="1680" cy="672"/>
              </a:xfrm>
              <a:grpFill/>
            </p:grpSpPr>
            <p:sp>
              <p:nvSpPr>
                <p:cNvPr id="120" name="AutoShape 65"/>
                <p:cNvSpPr>
                  <a:spLocks noChangeArrowheads="1"/>
                </p:cNvSpPr>
                <p:nvPr/>
              </p:nvSpPr>
              <p:spPr bwMode="auto">
                <a:xfrm>
                  <a:off x="1152" y="2448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21" name="AutoShape 66"/>
                <p:cNvSpPr>
                  <a:spLocks noChangeArrowheads="1"/>
                </p:cNvSpPr>
                <p:nvPr/>
              </p:nvSpPr>
              <p:spPr bwMode="auto">
                <a:xfrm>
                  <a:off x="1488" y="2448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22" name="AutoShape 67"/>
                <p:cNvSpPr>
                  <a:spLocks noChangeArrowheads="1"/>
                </p:cNvSpPr>
                <p:nvPr/>
              </p:nvSpPr>
              <p:spPr bwMode="auto">
                <a:xfrm>
                  <a:off x="1824" y="2448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23" name="AutoShape 68"/>
                <p:cNvSpPr>
                  <a:spLocks noChangeArrowheads="1"/>
                </p:cNvSpPr>
                <p:nvPr/>
              </p:nvSpPr>
              <p:spPr bwMode="auto">
                <a:xfrm>
                  <a:off x="1056" y="2544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24" name="AutoShape 69"/>
                <p:cNvSpPr>
                  <a:spLocks noChangeArrowheads="1"/>
                </p:cNvSpPr>
                <p:nvPr/>
              </p:nvSpPr>
              <p:spPr bwMode="auto">
                <a:xfrm>
                  <a:off x="1392" y="2544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25" name="AutoShape 70"/>
                <p:cNvSpPr>
                  <a:spLocks noChangeArrowheads="1"/>
                </p:cNvSpPr>
                <p:nvPr/>
              </p:nvSpPr>
              <p:spPr bwMode="auto">
                <a:xfrm>
                  <a:off x="1728" y="2544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26" name="AutoShape 71"/>
                <p:cNvSpPr>
                  <a:spLocks noChangeArrowheads="1"/>
                </p:cNvSpPr>
                <p:nvPr/>
              </p:nvSpPr>
              <p:spPr bwMode="auto">
                <a:xfrm>
                  <a:off x="2160" y="2448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27" name="AutoShape 72"/>
                <p:cNvSpPr>
                  <a:spLocks noChangeArrowheads="1"/>
                </p:cNvSpPr>
                <p:nvPr/>
              </p:nvSpPr>
              <p:spPr bwMode="auto">
                <a:xfrm>
                  <a:off x="2064" y="2544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28" name="AutoShape 73"/>
                <p:cNvSpPr>
                  <a:spLocks noChangeArrowheads="1"/>
                </p:cNvSpPr>
                <p:nvPr/>
              </p:nvSpPr>
              <p:spPr bwMode="auto">
                <a:xfrm>
                  <a:off x="960" y="2640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29" name="AutoShape 74"/>
                <p:cNvSpPr>
                  <a:spLocks noChangeArrowheads="1"/>
                </p:cNvSpPr>
                <p:nvPr/>
              </p:nvSpPr>
              <p:spPr bwMode="auto">
                <a:xfrm>
                  <a:off x="1296" y="2640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30" name="AutoShape 75"/>
                <p:cNvSpPr>
                  <a:spLocks noChangeArrowheads="1"/>
                </p:cNvSpPr>
                <p:nvPr/>
              </p:nvSpPr>
              <p:spPr bwMode="auto">
                <a:xfrm>
                  <a:off x="1632" y="2640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31" name="AutoShape 76"/>
                <p:cNvSpPr>
                  <a:spLocks noChangeArrowheads="1"/>
                </p:cNvSpPr>
                <p:nvPr/>
              </p:nvSpPr>
              <p:spPr bwMode="auto">
                <a:xfrm>
                  <a:off x="1968" y="2640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</p:grpSp>
        <p:grpSp>
          <p:nvGrpSpPr>
            <p:cNvPr id="91" name="Group 77"/>
            <p:cNvGrpSpPr>
              <a:grpSpLocks/>
            </p:cNvGrpSpPr>
            <p:nvPr/>
          </p:nvGrpSpPr>
          <p:grpSpPr bwMode="auto">
            <a:xfrm>
              <a:off x="2400" y="2640"/>
              <a:ext cx="3024" cy="672"/>
              <a:chOff x="960" y="2016"/>
              <a:chExt cx="3024" cy="672"/>
            </a:xfrm>
            <a:grpFill/>
          </p:grpSpPr>
          <p:grpSp>
            <p:nvGrpSpPr>
              <p:cNvPr id="92" name="Group 78"/>
              <p:cNvGrpSpPr>
                <a:grpSpLocks/>
              </p:cNvGrpSpPr>
              <p:nvPr/>
            </p:nvGrpSpPr>
            <p:grpSpPr bwMode="auto">
              <a:xfrm>
                <a:off x="960" y="2016"/>
                <a:ext cx="1680" cy="672"/>
                <a:chOff x="960" y="2448"/>
                <a:chExt cx="1680" cy="672"/>
              </a:xfrm>
              <a:grpFill/>
            </p:grpSpPr>
            <p:sp>
              <p:nvSpPr>
                <p:cNvPr id="106" name="AutoShape 79"/>
                <p:cNvSpPr>
                  <a:spLocks noChangeArrowheads="1"/>
                </p:cNvSpPr>
                <p:nvPr/>
              </p:nvSpPr>
              <p:spPr bwMode="auto">
                <a:xfrm>
                  <a:off x="1152" y="2448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7" name="AutoShape 80"/>
                <p:cNvSpPr>
                  <a:spLocks noChangeArrowheads="1"/>
                </p:cNvSpPr>
                <p:nvPr/>
              </p:nvSpPr>
              <p:spPr bwMode="auto">
                <a:xfrm>
                  <a:off x="1488" y="2448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8" name="AutoShape 81"/>
                <p:cNvSpPr>
                  <a:spLocks noChangeArrowheads="1"/>
                </p:cNvSpPr>
                <p:nvPr/>
              </p:nvSpPr>
              <p:spPr bwMode="auto">
                <a:xfrm>
                  <a:off x="1824" y="2448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9" name="AutoShape 82"/>
                <p:cNvSpPr>
                  <a:spLocks noChangeArrowheads="1"/>
                </p:cNvSpPr>
                <p:nvPr/>
              </p:nvSpPr>
              <p:spPr bwMode="auto">
                <a:xfrm>
                  <a:off x="1056" y="2544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10" name="AutoShape 83"/>
                <p:cNvSpPr>
                  <a:spLocks noChangeArrowheads="1"/>
                </p:cNvSpPr>
                <p:nvPr/>
              </p:nvSpPr>
              <p:spPr bwMode="auto">
                <a:xfrm>
                  <a:off x="1392" y="2544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11" name="AutoShape 84"/>
                <p:cNvSpPr>
                  <a:spLocks noChangeArrowheads="1"/>
                </p:cNvSpPr>
                <p:nvPr/>
              </p:nvSpPr>
              <p:spPr bwMode="auto">
                <a:xfrm>
                  <a:off x="1728" y="2544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12" name="AutoShape 85"/>
                <p:cNvSpPr>
                  <a:spLocks noChangeArrowheads="1"/>
                </p:cNvSpPr>
                <p:nvPr/>
              </p:nvSpPr>
              <p:spPr bwMode="auto">
                <a:xfrm>
                  <a:off x="2160" y="2448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13" name="AutoShape 86"/>
                <p:cNvSpPr>
                  <a:spLocks noChangeArrowheads="1"/>
                </p:cNvSpPr>
                <p:nvPr/>
              </p:nvSpPr>
              <p:spPr bwMode="auto">
                <a:xfrm>
                  <a:off x="2064" y="2544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14" name="AutoShape 87"/>
                <p:cNvSpPr>
                  <a:spLocks noChangeArrowheads="1"/>
                </p:cNvSpPr>
                <p:nvPr/>
              </p:nvSpPr>
              <p:spPr bwMode="auto">
                <a:xfrm>
                  <a:off x="960" y="2640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15" name="AutoShape 88"/>
                <p:cNvSpPr>
                  <a:spLocks noChangeArrowheads="1"/>
                </p:cNvSpPr>
                <p:nvPr/>
              </p:nvSpPr>
              <p:spPr bwMode="auto">
                <a:xfrm>
                  <a:off x="1296" y="2640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16" name="AutoShape 89"/>
                <p:cNvSpPr>
                  <a:spLocks noChangeArrowheads="1"/>
                </p:cNvSpPr>
                <p:nvPr/>
              </p:nvSpPr>
              <p:spPr bwMode="auto">
                <a:xfrm>
                  <a:off x="1632" y="2640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17" name="AutoShape 90"/>
                <p:cNvSpPr>
                  <a:spLocks noChangeArrowheads="1"/>
                </p:cNvSpPr>
                <p:nvPr/>
              </p:nvSpPr>
              <p:spPr bwMode="auto">
                <a:xfrm>
                  <a:off x="1968" y="2640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  <p:grpSp>
            <p:nvGrpSpPr>
              <p:cNvPr id="93" name="Group 91"/>
              <p:cNvGrpSpPr>
                <a:grpSpLocks/>
              </p:cNvGrpSpPr>
              <p:nvPr/>
            </p:nvGrpSpPr>
            <p:grpSpPr bwMode="auto">
              <a:xfrm>
                <a:off x="2304" y="2016"/>
                <a:ext cx="1680" cy="672"/>
                <a:chOff x="960" y="2448"/>
                <a:chExt cx="1680" cy="672"/>
              </a:xfrm>
              <a:grpFill/>
            </p:grpSpPr>
            <p:sp>
              <p:nvSpPr>
                <p:cNvPr id="94" name="AutoShape 92"/>
                <p:cNvSpPr>
                  <a:spLocks noChangeArrowheads="1"/>
                </p:cNvSpPr>
                <p:nvPr/>
              </p:nvSpPr>
              <p:spPr bwMode="auto">
                <a:xfrm>
                  <a:off x="1152" y="2448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95" name="AutoShape 93"/>
                <p:cNvSpPr>
                  <a:spLocks noChangeArrowheads="1"/>
                </p:cNvSpPr>
                <p:nvPr/>
              </p:nvSpPr>
              <p:spPr bwMode="auto">
                <a:xfrm>
                  <a:off x="1488" y="2448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96" name="AutoShape 94"/>
                <p:cNvSpPr>
                  <a:spLocks noChangeArrowheads="1"/>
                </p:cNvSpPr>
                <p:nvPr/>
              </p:nvSpPr>
              <p:spPr bwMode="auto">
                <a:xfrm>
                  <a:off x="1824" y="2448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97" name="AutoShape 95"/>
                <p:cNvSpPr>
                  <a:spLocks noChangeArrowheads="1"/>
                </p:cNvSpPr>
                <p:nvPr/>
              </p:nvSpPr>
              <p:spPr bwMode="auto">
                <a:xfrm>
                  <a:off x="1056" y="2544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98" name="AutoShape 96"/>
                <p:cNvSpPr>
                  <a:spLocks noChangeArrowheads="1"/>
                </p:cNvSpPr>
                <p:nvPr/>
              </p:nvSpPr>
              <p:spPr bwMode="auto">
                <a:xfrm>
                  <a:off x="1392" y="2544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99" name="AutoShape 97"/>
                <p:cNvSpPr>
                  <a:spLocks noChangeArrowheads="1"/>
                </p:cNvSpPr>
                <p:nvPr/>
              </p:nvSpPr>
              <p:spPr bwMode="auto">
                <a:xfrm>
                  <a:off x="1728" y="2544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0" name="AutoShape 98"/>
                <p:cNvSpPr>
                  <a:spLocks noChangeArrowheads="1"/>
                </p:cNvSpPr>
                <p:nvPr/>
              </p:nvSpPr>
              <p:spPr bwMode="auto">
                <a:xfrm>
                  <a:off x="2160" y="2448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1" name="AutoShape 99"/>
                <p:cNvSpPr>
                  <a:spLocks noChangeArrowheads="1"/>
                </p:cNvSpPr>
                <p:nvPr/>
              </p:nvSpPr>
              <p:spPr bwMode="auto">
                <a:xfrm>
                  <a:off x="2064" y="2544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" name="AutoShape 100"/>
                <p:cNvSpPr>
                  <a:spLocks noChangeArrowheads="1"/>
                </p:cNvSpPr>
                <p:nvPr/>
              </p:nvSpPr>
              <p:spPr bwMode="auto">
                <a:xfrm>
                  <a:off x="960" y="2640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3" name="AutoShape 101"/>
                <p:cNvSpPr>
                  <a:spLocks noChangeArrowheads="1"/>
                </p:cNvSpPr>
                <p:nvPr/>
              </p:nvSpPr>
              <p:spPr bwMode="auto">
                <a:xfrm>
                  <a:off x="1296" y="2640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4" name="AutoShape 102"/>
                <p:cNvSpPr>
                  <a:spLocks noChangeArrowheads="1"/>
                </p:cNvSpPr>
                <p:nvPr/>
              </p:nvSpPr>
              <p:spPr bwMode="auto">
                <a:xfrm>
                  <a:off x="1632" y="2640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5" name="AutoShape 103"/>
                <p:cNvSpPr>
                  <a:spLocks noChangeArrowheads="1"/>
                </p:cNvSpPr>
                <p:nvPr/>
              </p:nvSpPr>
              <p:spPr bwMode="auto">
                <a:xfrm>
                  <a:off x="1968" y="2640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</p:grpSp>
      </p:grpSp>
      <p:sp>
        <p:nvSpPr>
          <p:cNvPr id="170" name="AutoShape 10"/>
          <p:cNvSpPr>
            <a:spLocks noChangeArrowheads="1"/>
          </p:cNvSpPr>
          <p:nvPr/>
        </p:nvSpPr>
        <p:spPr bwMode="auto">
          <a:xfrm>
            <a:off x="4129088" y="2930525"/>
            <a:ext cx="762000" cy="762000"/>
          </a:xfrm>
          <a:prstGeom prst="cube">
            <a:avLst>
              <a:gd name="adj" fmla="val 25000"/>
            </a:avLst>
          </a:prstGeom>
          <a:solidFill>
            <a:srgbClr val="0070C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25" name="TextBox 170"/>
          <p:cNvSpPr txBox="1">
            <a:spLocks noChangeArrowheads="1"/>
          </p:cNvSpPr>
          <p:nvPr/>
        </p:nvSpPr>
        <p:spPr bwMode="auto">
          <a:xfrm>
            <a:off x="571500" y="461963"/>
            <a:ext cx="72390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3200"/>
              <a:t>Найдите объём фигур: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1"/>
          <p:cNvSpPr txBox="1">
            <a:spLocks noChangeArrowheads="1"/>
          </p:cNvSpPr>
          <p:nvPr/>
        </p:nvSpPr>
        <p:spPr bwMode="auto">
          <a:xfrm>
            <a:off x="541338" y="404813"/>
            <a:ext cx="51133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3200" b="1"/>
              <a:t>Ответы:</a:t>
            </a:r>
          </a:p>
        </p:txBody>
      </p:sp>
      <p:grpSp>
        <p:nvGrpSpPr>
          <p:cNvPr id="10243" name="Группа 2"/>
          <p:cNvGrpSpPr>
            <a:grpSpLocks/>
          </p:cNvGrpSpPr>
          <p:nvPr/>
        </p:nvGrpSpPr>
        <p:grpSpPr bwMode="auto">
          <a:xfrm>
            <a:off x="808038" y="1539875"/>
            <a:ext cx="1931987" cy="431800"/>
            <a:chOff x="611560" y="1340715"/>
            <a:chExt cx="3218656" cy="720080"/>
          </a:xfrm>
        </p:grpSpPr>
        <p:sp>
          <p:nvSpPr>
            <p:cNvPr id="4" name="Куб 3"/>
            <p:cNvSpPr/>
            <p:nvPr/>
          </p:nvSpPr>
          <p:spPr>
            <a:xfrm>
              <a:off x="611560" y="1340715"/>
              <a:ext cx="719371" cy="720080"/>
            </a:xfrm>
            <a:prstGeom prst="cub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5" name="Куб 4"/>
            <p:cNvSpPr/>
            <p:nvPr/>
          </p:nvSpPr>
          <p:spPr>
            <a:xfrm>
              <a:off x="1116706" y="1340715"/>
              <a:ext cx="719371" cy="720080"/>
            </a:xfrm>
            <a:prstGeom prst="cub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6" name="Куб 5"/>
            <p:cNvSpPr/>
            <p:nvPr/>
          </p:nvSpPr>
          <p:spPr>
            <a:xfrm>
              <a:off x="1619208" y="1340715"/>
              <a:ext cx="719371" cy="720080"/>
            </a:xfrm>
            <a:prstGeom prst="cub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7" name="Куб 6"/>
            <p:cNvSpPr/>
            <p:nvPr/>
          </p:nvSpPr>
          <p:spPr>
            <a:xfrm>
              <a:off x="2124355" y="1340715"/>
              <a:ext cx="719371" cy="720080"/>
            </a:xfrm>
            <a:prstGeom prst="cub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8" name="Куб 7"/>
            <p:cNvSpPr/>
            <p:nvPr/>
          </p:nvSpPr>
          <p:spPr>
            <a:xfrm>
              <a:off x="2610989" y="1340715"/>
              <a:ext cx="719371" cy="720080"/>
            </a:xfrm>
            <a:prstGeom prst="cub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9" name="Куб 8"/>
            <p:cNvSpPr/>
            <p:nvPr/>
          </p:nvSpPr>
          <p:spPr>
            <a:xfrm>
              <a:off x="3110845" y="1340715"/>
              <a:ext cx="719371" cy="720080"/>
            </a:xfrm>
            <a:prstGeom prst="cub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</p:grpSp>
      <p:sp>
        <p:nvSpPr>
          <p:cNvPr id="10244" name="TextBox 9"/>
          <p:cNvSpPr txBox="1">
            <a:spLocks noChangeArrowheads="1"/>
          </p:cNvSpPr>
          <p:nvPr/>
        </p:nvSpPr>
        <p:spPr bwMode="auto">
          <a:xfrm>
            <a:off x="2919413" y="1463675"/>
            <a:ext cx="16525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/>
              <a:t>V = 6</a:t>
            </a:r>
            <a:endParaRPr lang="ru-RU" sz="3200"/>
          </a:p>
        </p:txBody>
      </p:sp>
      <p:grpSp>
        <p:nvGrpSpPr>
          <p:cNvPr id="11" name="Group 11"/>
          <p:cNvGrpSpPr>
            <a:grpSpLocks/>
          </p:cNvGrpSpPr>
          <p:nvPr/>
        </p:nvGrpSpPr>
        <p:grpSpPr bwMode="auto">
          <a:xfrm rot="5400000">
            <a:off x="1072242" y="2053880"/>
            <a:ext cx="762000" cy="1389529"/>
            <a:chOff x="3408" y="1680"/>
            <a:chExt cx="816" cy="1488"/>
          </a:xfrm>
          <a:solidFill>
            <a:srgbClr val="C00000"/>
          </a:solidFill>
        </p:grpSpPr>
        <p:grpSp>
          <p:nvGrpSpPr>
            <p:cNvPr id="12" name="Group 12"/>
            <p:cNvGrpSpPr>
              <a:grpSpLocks/>
            </p:cNvGrpSpPr>
            <p:nvPr/>
          </p:nvGrpSpPr>
          <p:grpSpPr bwMode="auto">
            <a:xfrm>
              <a:off x="3744" y="1680"/>
              <a:ext cx="480" cy="1488"/>
              <a:chOff x="4631" y="1319"/>
              <a:chExt cx="480" cy="1488"/>
            </a:xfrm>
            <a:grpFill/>
          </p:grpSpPr>
          <p:sp>
            <p:nvSpPr>
              <p:cNvPr id="18" name="AutoShape 13"/>
              <p:cNvSpPr>
                <a:spLocks noChangeArrowheads="1"/>
              </p:cNvSpPr>
              <p:nvPr/>
            </p:nvSpPr>
            <p:spPr bwMode="auto">
              <a:xfrm rot="5400000" flipH="1" flipV="1">
                <a:off x="4631" y="2327"/>
                <a:ext cx="480" cy="480"/>
              </a:xfrm>
              <a:prstGeom prst="cube">
                <a:avLst>
                  <a:gd name="adj" fmla="val 25000"/>
                </a:avLst>
              </a:prstGeom>
              <a:grpFill/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9" name="AutoShape 14"/>
              <p:cNvSpPr>
                <a:spLocks noChangeArrowheads="1"/>
              </p:cNvSpPr>
              <p:nvPr/>
            </p:nvSpPr>
            <p:spPr bwMode="auto">
              <a:xfrm rot="5400000" flipH="1" flipV="1">
                <a:off x="4631" y="1991"/>
                <a:ext cx="480" cy="480"/>
              </a:xfrm>
              <a:prstGeom prst="cube">
                <a:avLst>
                  <a:gd name="adj" fmla="val 25000"/>
                </a:avLst>
              </a:prstGeom>
              <a:grpFill/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0" name="AutoShape 15"/>
              <p:cNvSpPr>
                <a:spLocks noChangeArrowheads="1"/>
              </p:cNvSpPr>
              <p:nvPr/>
            </p:nvSpPr>
            <p:spPr bwMode="auto">
              <a:xfrm rot="5400000" flipH="1" flipV="1">
                <a:off x="4631" y="1655"/>
                <a:ext cx="480" cy="480"/>
              </a:xfrm>
              <a:prstGeom prst="cube">
                <a:avLst>
                  <a:gd name="adj" fmla="val 25000"/>
                </a:avLst>
              </a:prstGeom>
              <a:grpFill/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1" name="AutoShape 16"/>
              <p:cNvSpPr>
                <a:spLocks noChangeArrowheads="1"/>
              </p:cNvSpPr>
              <p:nvPr/>
            </p:nvSpPr>
            <p:spPr bwMode="auto">
              <a:xfrm rot="5400000" flipH="1" flipV="1">
                <a:off x="4631" y="1319"/>
                <a:ext cx="480" cy="480"/>
              </a:xfrm>
              <a:prstGeom prst="cube">
                <a:avLst>
                  <a:gd name="adj" fmla="val 25000"/>
                </a:avLst>
              </a:prstGeom>
              <a:grpFill/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13" name="Group 17"/>
            <p:cNvGrpSpPr>
              <a:grpSpLocks/>
            </p:cNvGrpSpPr>
            <p:nvPr/>
          </p:nvGrpSpPr>
          <p:grpSpPr bwMode="auto">
            <a:xfrm>
              <a:off x="3408" y="1680"/>
              <a:ext cx="480" cy="1488"/>
              <a:chOff x="4631" y="1319"/>
              <a:chExt cx="480" cy="1488"/>
            </a:xfrm>
            <a:grpFill/>
          </p:grpSpPr>
          <p:sp>
            <p:nvSpPr>
              <p:cNvPr id="14" name="AutoShape 18"/>
              <p:cNvSpPr>
                <a:spLocks noChangeArrowheads="1"/>
              </p:cNvSpPr>
              <p:nvPr/>
            </p:nvSpPr>
            <p:spPr bwMode="auto">
              <a:xfrm rot="5400000" flipH="1" flipV="1">
                <a:off x="4631" y="2327"/>
                <a:ext cx="480" cy="480"/>
              </a:xfrm>
              <a:prstGeom prst="cube">
                <a:avLst>
                  <a:gd name="adj" fmla="val 25000"/>
                </a:avLst>
              </a:prstGeom>
              <a:grpFill/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5" name="AutoShape 19"/>
              <p:cNvSpPr>
                <a:spLocks noChangeArrowheads="1"/>
              </p:cNvSpPr>
              <p:nvPr/>
            </p:nvSpPr>
            <p:spPr bwMode="auto">
              <a:xfrm rot="5400000" flipH="1" flipV="1">
                <a:off x="4631" y="1991"/>
                <a:ext cx="480" cy="480"/>
              </a:xfrm>
              <a:prstGeom prst="cube">
                <a:avLst>
                  <a:gd name="adj" fmla="val 25000"/>
                </a:avLst>
              </a:prstGeom>
              <a:grpFill/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" name="AutoShape 20"/>
              <p:cNvSpPr>
                <a:spLocks noChangeArrowheads="1"/>
              </p:cNvSpPr>
              <p:nvPr/>
            </p:nvSpPr>
            <p:spPr bwMode="auto">
              <a:xfrm rot="5400000" flipH="1" flipV="1">
                <a:off x="4631" y="1655"/>
                <a:ext cx="480" cy="480"/>
              </a:xfrm>
              <a:prstGeom prst="cube">
                <a:avLst>
                  <a:gd name="adj" fmla="val 25000"/>
                </a:avLst>
              </a:prstGeom>
              <a:grpFill/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7" name="AutoShape 21"/>
              <p:cNvSpPr>
                <a:spLocks noChangeArrowheads="1"/>
              </p:cNvSpPr>
              <p:nvPr/>
            </p:nvSpPr>
            <p:spPr bwMode="auto">
              <a:xfrm rot="5400000" flipH="1" flipV="1">
                <a:off x="4631" y="1319"/>
                <a:ext cx="480" cy="480"/>
              </a:xfrm>
              <a:prstGeom prst="cube">
                <a:avLst>
                  <a:gd name="adj" fmla="val 25000"/>
                </a:avLst>
              </a:prstGeom>
              <a:grpFill/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10246" name="TextBox 21"/>
          <p:cNvSpPr txBox="1">
            <a:spLocks noChangeArrowheads="1"/>
          </p:cNvSpPr>
          <p:nvPr/>
        </p:nvSpPr>
        <p:spPr bwMode="auto">
          <a:xfrm>
            <a:off x="2405063" y="2389188"/>
            <a:ext cx="309721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/>
              <a:t>V = 8</a:t>
            </a:r>
            <a:endParaRPr lang="ru-RU" sz="3200"/>
          </a:p>
        </p:txBody>
      </p:sp>
      <p:sp>
        <p:nvSpPr>
          <p:cNvPr id="10247" name="AutoShape 10"/>
          <p:cNvSpPr>
            <a:spLocks noChangeArrowheads="1"/>
          </p:cNvSpPr>
          <p:nvPr/>
        </p:nvSpPr>
        <p:spPr bwMode="auto">
          <a:xfrm>
            <a:off x="814388" y="3540125"/>
            <a:ext cx="546100" cy="546100"/>
          </a:xfrm>
          <a:prstGeom prst="cube">
            <a:avLst>
              <a:gd name="adj" fmla="val 25000"/>
            </a:avLst>
          </a:prstGeom>
          <a:solidFill>
            <a:srgbClr val="0070C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248" name="TextBox 23"/>
          <p:cNvSpPr txBox="1">
            <a:spLocks noChangeArrowheads="1"/>
          </p:cNvSpPr>
          <p:nvPr/>
        </p:nvSpPr>
        <p:spPr bwMode="auto">
          <a:xfrm>
            <a:off x="1631950" y="3519488"/>
            <a:ext cx="30956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/>
              <a:t>V = 1</a:t>
            </a:r>
            <a:endParaRPr lang="ru-RU" sz="3200"/>
          </a:p>
        </p:txBody>
      </p:sp>
      <p:grpSp>
        <p:nvGrpSpPr>
          <p:cNvPr id="25" name="Group 22"/>
          <p:cNvGrpSpPr>
            <a:grpSpLocks/>
          </p:cNvGrpSpPr>
          <p:nvPr/>
        </p:nvGrpSpPr>
        <p:grpSpPr bwMode="auto">
          <a:xfrm flipH="1">
            <a:off x="771661" y="4563605"/>
            <a:ext cx="2147898" cy="911958"/>
            <a:chOff x="2400" y="2640"/>
            <a:chExt cx="3024" cy="1344"/>
          </a:xfrm>
          <a:solidFill>
            <a:srgbClr val="7030A0"/>
          </a:solidFill>
        </p:grpSpPr>
        <p:grpSp>
          <p:nvGrpSpPr>
            <p:cNvPr id="26" name="Group 23"/>
            <p:cNvGrpSpPr>
              <a:grpSpLocks/>
            </p:cNvGrpSpPr>
            <p:nvPr/>
          </p:nvGrpSpPr>
          <p:grpSpPr bwMode="auto">
            <a:xfrm>
              <a:off x="2400" y="3312"/>
              <a:ext cx="3024" cy="672"/>
              <a:chOff x="960" y="2688"/>
              <a:chExt cx="3024" cy="672"/>
            </a:xfrm>
            <a:grpFill/>
          </p:grpSpPr>
          <p:grpSp>
            <p:nvGrpSpPr>
              <p:cNvPr id="81" name="Group 24"/>
              <p:cNvGrpSpPr>
                <a:grpSpLocks/>
              </p:cNvGrpSpPr>
              <p:nvPr/>
            </p:nvGrpSpPr>
            <p:grpSpPr bwMode="auto">
              <a:xfrm>
                <a:off x="960" y="2688"/>
                <a:ext cx="1680" cy="672"/>
                <a:chOff x="960" y="2448"/>
                <a:chExt cx="1680" cy="672"/>
              </a:xfrm>
              <a:grpFill/>
            </p:grpSpPr>
            <p:sp>
              <p:nvSpPr>
                <p:cNvPr id="95" name="AutoShape 25"/>
                <p:cNvSpPr>
                  <a:spLocks noChangeArrowheads="1"/>
                </p:cNvSpPr>
                <p:nvPr/>
              </p:nvSpPr>
              <p:spPr bwMode="auto">
                <a:xfrm>
                  <a:off x="1152" y="2448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96" name="AutoShape 26"/>
                <p:cNvSpPr>
                  <a:spLocks noChangeArrowheads="1"/>
                </p:cNvSpPr>
                <p:nvPr/>
              </p:nvSpPr>
              <p:spPr bwMode="auto">
                <a:xfrm>
                  <a:off x="1488" y="2448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97" name="AutoShape 27"/>
                <p:cNvSpPr>
                  <a:spLocks noChangeArrowheads="1"/>
                </p:cNvSpPr>
                <p:nvPr/>
              </p:nvSpPr>
              <p:spPr bwMode="auto">
                <a:xfrm>
                  <a:off x="1824" y="2448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98" name="AutoShape 28"/>
                <p:cNvSpPr>
                  <a:spLocks noChangeArrowheads="1"/>
                </p:cNvSpPr>
                <p:nvPr/>
              </p:nvSpPr>
              <p:spPr bwMode="auto">
                <a:xfrm>
                  <a:off x="1056" y="2544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99" name="AutoShape 29"/>
                <p:cNvSpPr>
                  <a:spLocks noChangeArrowheads="1"/>
                </p:cNvSpPr>
                <p:nvPr/>
              </p:nvSpPr>
              <p:spPr bwMode="auto">
                <a:xfrm>
                  <a:off x="1392" y="2544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0" name="AutoShape 30"/>
                <p:cNvSpPr>
                  <a:spLocks noChangeArrowheads="1"/>
                </p:cNvSpPr>
                <p:nvPr/>
              </p:nvSpPr>
              <p:spPr bwMode="auto">
                <a:xfrm>
                  <a:off x="1728" y="2544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1" name="AutoShape 31"/>
                <p:cNvSpPr>
                  <a:spLocks noChangeArrowheads="1"/>
                </p:cNvSpPr>
                <p:nvPr/>
              </p:nvSpPr>
              <p:spPr bwMode="auto">
                <a:xfrm>
                  <a:off x="2160" y="2448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" name="AutoShape 32"/>
                <p:cNvSpPr>
                  <a:spLocks noChangeArrowheads="1"/>
                </p:cNvSpPr>
                <p:nvPr/>
              </p:nvSpPr>
              <p:spPr bwMode="auto">
                <a:xfrm>
                  <a:off x="2064" y="2544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3" name="AutoShape 33"/>
                <p:cNvSpPr>
                  <a:spLocks noChangeArrowheads="1"/>
                </p:cNvSpPr>
                <p:nvPr/>
              </p:nvSpPr>
              <p:spPr bwMode="auto">
                <a:xfrm>
                  <a:off x="960" y="2640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4" name="AutoShape 34"/>
                <p:cNvSpPr>
                  <a:spLocks noChangeArrowheads="1"/>
                </p:cNvSpPr>
                <p:nvPr/>
              </p:nvSpPr>
              <p:spPr bwMode="auto">
                <a:xfrm>
                  <a:off x="1296" y="2640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5" name="AutoShape 35"/>
                <p:cNvSpPr>
                  <a:spLocks noChangeArrowheads="1"/>
                </p:cNvSpPr>
                <p:nvPr/>
              </p:nvSpPr>
              <p:spPr bwMode="auto">
                <a:xfrm>
                  <a:off x="1632" y="2640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6" name="AutoShape 36"/>
                <p:cNvSpPr>
                  <a:spLocks noChangeArrowheads="1"/>
                </p:cNvSpPr>
                <p:nvPr/>
              </p:nvSpPr>
              <p:spPr bwMode="auto">
                <a:xfrm>
                  <a:off x="1968" y="2640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  <p:grpSp>
            <p:nvGrpSpPr>
              <p:cNvPr id="82" name="Group 37"/>
              <p:cNvGrpSpPr>
                <a:grpSpLocks/>
              </p:cNvGrpSpPr>
              <p:nvPr/>
            </p:nvGrpSpPr>
            <p:grpSpPr bwMode="auto">
              <a:xfrm>
                <a:off x="2304" y="2688"/>
                <a:ext cx="1680" cy="672"/>
                <a:chOff x="960" y="2448"/>
                <a:chExt cx="1680" cy="672"/>
              </a:xfrm>
              <a:grpFill/>
            </p:grpSpPr>
            <p:sp>
              <p:nvSpPr>
                <p:cNvPr id="83" name="AutoShape 38"/>
                <p:cNvSpPr>
                  <a:spLocks noChangeArrowheads="1"/>
                </p:cNvSpPr>
                <p:nvPr/>
              </p:nvSpPr>
              <p:spPr bwMode="auto">
                <a:xfrm>
                  <a:off x="1152" y="2448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84" name="AutoShape 39"/>
                <p:cNvSpPr>
                  <a:spLocks noChangeArrowheads="1"/>
                </p:cNvSpPr>
                <p:nvPr/>
              </p:nvSpPr>
              <p:spPr bwMode="auto">
                <a:xfrm>
                  <a:off x="1488" y="2448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85" name="AutoShape 40"/>
                <p:cNvSpPr>
                  <a:spLocks noChangeArrowheads="1"/>
                </p:cNvSpPr>
                <p:nvPr/>
              </p:nvSpPr>
              <p:spPr bwMode="auto">
                <a:xfrm>
                  <a:off x="1824" y="2448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86" name="AutoShape 41"/>
                <p:cNvSpPr>
                  <a:spLocks noChangeArrowheads="1"/>
                </p:cNvSpPr>
                <p:nvPr/>
              </p:nvSpPr>
              <p:spPr bwMode="auto">
                <a:xfrm>
                  <a:off x="1056" y="2544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87" name="AutoShape 42"/>
                <p:cNvSpPr>
                  <a:spLocks noChangeArrowheads="1"/>
                </p:cNvSpPr>
                <p:nvPr/>
              </p:nvSpPr>
              <p:spPr bwMode="auto">
                <a:xfrm>
                  <a:off x="1392" y="2544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88" name="AutoShape 43"/>
                <p:cNvSpPr>
                  <a:spLocks noChangeArrowheads="1"/>
                </p:cNvSpPr>
                <p:nvPr/>
              </p:nvSpPr>
              <p:spPr bwMode="auto">
                <a:xfrm>
                  <a:off x="1728" y="2544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89" name="AutoShape 44"/>
                <p:cNvSpPr>
                  <a:spLocks noChangeArrowheads="1"/>
                </p:cNvSpPr>
                <p:nvPr/>
              </p:nvSpPr>
              <p:spPr bwMode="auto">
                <a:xfrm>
                  <a:off x="2160" y="2448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90" name="AutoShape 45"/>
                <p:cNvSpPr>
                  <a:spLocks noChangeArrowheads="1"/>
                </p:cNvSpPr>
                <p:nvPr/>
              </p:nvSpPr>
              <p:spPr bwMode="auto">
                <a:xfrm>
                  <a:off x="2064" y="2544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91" name="AutoShape 46"/>
                <p:cNvSpPr>
                  <a:spLocks noChangeArrowheads="1"/>
                </p:cNvSpPr>
                <p:nvPr/>
              </p:nvSpPr>
              <p:spPr bwMode="auto">
                <a:xfrm>
                  <a:off x="960" y="2640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92" name="AutoShape 47"/>
                <p:cNvSpPr>
                  <a:spLocks noChangeArrowheads="1"/>
                </p:cNvSpPr>
                <p:nvPr/>
              </p:nvSpPr>
              <p:spPr bwMode="auto">
                <a:xfrm>
                  <a:off x="1296" y="2640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93" name="AutoShape 48"/>
                <p:cNvSpPr>
                  <a:spLocks noChangeArrowheads="1"/>
                </p:cNvSpPr>
                <p:nvPr/>
              </p:nvSpPr>
              <p:spPr bwMode="auto">
                <a:xfrm>
                  <a:off x="1632" y="2640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94" name="AutoShape 49"/>
                <p:cNvSpPr>
                  <a:spLocks noChangeArrowheads="1"/>
                </p:cNvSpPr>
                <p:nvPr/>
              </p:nvSpPr>
              <p:spPr bwMode="auto">
                <a:xfrm>
                  <a:off x="1968" y="2640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</p:grpSp>
        <p:grpSp>
          <p:nvGrpSpPr>
            <p:cNvPr id="27" name="Group 50"/>
            <p:cNvGrpSpPr>
              <a:grpSpLocks/>
            </p:cNvGrpSpPr>
            <p:nvPr/>
          </p:nvGrpSpPr>
          <p:grpSpPr bwMode="auto">
            <a:xfrm>
              <a:off x="2400" y="2976"/>
              <a:ext cx="3024" cy="672"/>
              <a:chOff x="960" y="2352"/>
              <a:chExt cx="3024" cy="672"/>
            </a:xfrm>
            <a:grpFill/>
          </p:grpSpPr>
          <p:grpSp>
            <p:nvGrpSpPr>
              <p:cNvPr id="55" name="Group 51"/>
              <p:cNvGrpSpPr>
                <a:grpSpLocks/>
              </p:cNvGrpSpPr>
              <p:nvPr/>
            </p:nvGrpSpPr>
            <p:grpSpPr bwMode="auto">
              <a:xfrm>
                <a:off x="960" y="2352"/>
                <a:ext cx="1680" cy="672"/>
                <a:chOff x="960" y="2448"/>
                <a:chExt cx="1680" cy="672"/>
              </a:xfrm>
              <a:grpFill/>
            </p:grpSpPr>
            <p:sp>
              <p:nvSpPr>
                <p:cNvPr id="69" name="AutoShape 52"/>
                <p:cNvSpPr>
                  <a:spLocks noChangeArrowheads="1"/>
                </p:cNvSpPr>
                <p:nvPr/>
              </p:nvSpPr>
              <p:spPr bwMode="auto">
                <a:xfrm>
                  <a:off x="1152" y="2448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70" name="AutoShape 53"/>
                <p:cNvSpPr>
                  <a:spLocks noChangeArrowheads="1"/>
                </p:cNvSpPr>
                <p:nvPr/>
              </p:nvSpPr>
              <p:spPr bwMode="auto">
                <a:xfrm>
                  <a:off x="1488" y="2448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71" name="AutoShape 54"/>
                <p:cNvSpPr>
                  <a:spLocks noChangeArrowheads="1"/>
                </p:cNvSpPr>
                <p:nvPr/>
              </p:nvSpPr>
              <p:spPr bwMode="auto">
                <a:xfrm>
                  <a:off x="1824" y="2448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72" name="AutoShape 55"/>
                <p:cNvSpPr>
                  <a:spLocks noChangeArrowheads="1"/>
                </p:cNvSpPr>
                <p:nvPr/>
              </p:nvSpPr>
              <p:spPr bwMode="auto">
                <a:xfrm>
                  <a:off x="1056" y="2544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73" name="AutoShape 56"/>
                <p:cNvSpPr>
                  <a:spLocks noChangeArrowheads="1"/>
                </p:cNvSpPr>
                <p:nvPr/>
              </p:nvSpPr>
              <p:spPr bwMode="auto">
                <a:xfrm>
                  <a:off x="1392" y="2544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74" name="AutoShape 57"/>
                <p:cNvSpPr>
                  <a:spLocks noChangeArrowheads="1"/>
                </p:cNvSpPr>
                <p:nvPr/>
              </p:nvSpPr>
              <p:spPr bwMode="auto">
                <a:xfrm>
                  <a:off x="1728" y="2544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75" name="AutoShape 58"/>
                <p:cNvSpPr>
                  <a:spLocks noChangeArrowheads="1"/>
                </p:cNvSpPr>
                <p:nvPr/>
              </p:nvSpPr>
              <p:spPr bwMode="auto">
                <a:xfrm>
                  <a:off x="2160" y="2448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76" name="AutoShape 59"/>
                <p:cNvSpPr>
                  <a:spLocks noChangeArrowheads="1"/>
                </p:cNvSpPr>
                <p:nvPr/>
              </p:nvSpPr>
              <p:spPr bwMode="auto">
                <a:xfrm>
                  <a:off x="2064" y="2544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77" name="AutoShape 60"/>
                <p:cNvSpPr>
                  <a:spLocks noChangeArrowheads="1"/>
                </p:cNvSpPr>
                <p:nvPr/>
              </p:nvSpPr>
              <p:spPr bwMode="auto">
                <a:xfrm>
                  <a:off x="960" y="2640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78" name="AutoShape 61"/>
                <p:cNvSpPr>
                  <a:spLocks noChangeArrowheads="1"/>
                </p:cNvSpPr>
                <p:nvPr/>
              </p:nvSpPr>
              <p:spPr bwMode="auto">
                <a:xfrm>
                  <a:off x="1296" y="2640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79" name="AutoShape 62"/>
                <p:cNvSpPr>
                  <a:spLocks noChangeArrowheads="1"/>
                </p:cNvSpPr>
                <p:nvPr/>
              </p:nvSpPr>
              <p:spPr bwMode="auto">
                <a:xfrm>
                  <a:off x="1632" y="2640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80" name="AutoShape 63"/>
                <p:cNvSpPr>
                  <a:spLocks noChangeArrowheads="1"/>
                </p:cNvSpPr>
                <p:nvPr/>
              </p:nvSpPr>
              <p:spPr bwMode="auto">
                <a:xfrm>
                  <a:off x="1968" y="2640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  <p:grpSp>
            <p:nvGrpSpPr>
              <p:cNvPr id="56" name="Group 64"/>
              <p:cNvGrpSpPr>
                <a:grpSpLocks/>
              </p:cNvGrpSpPr>
              <p:nvPr/>
            </p:nvGrpSpPr>
            <p:grpSpPr bwMode="auto">
              <a:xfrm>
                <a:off x="2304" y="2352"/>
                <a:ext cx="1680" cy="672"/>
                <a:chOff x="960" y="2448"/>
                <a:chExt cx="1680" cy="672"/>
              </a:xfrm>
              <a:grpFill/>
            </p:grpSpPr>
            <p:sp>
              <p:nvSpPr>
                <p:cNvPr id="57" name="AutoShape 65"/>
                <p:cNvSpPr>
                  <a:spLocks noChangeArrowheads="1"/>
                </p:cNvSpPr>
                <p:nvPr/>
              </p:nvSpPr>
              <p:spPr bwMode="auto">
                <a:xfrm>
                  <a:off x="1152" y="2448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8" name="AutoShape 66"/>
                <p:cNvSpPr>
                  <a:spLocks noChangeArrowheads="1"/>
                </p:cNvSpPr>
                <p:nvPr/>
              </p:nvSpPr>
              <p:spPr bwMode="auto">
                <a:xfrm>
                  <a:off x="1488" y="2448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9" name="AutoShape 67"/>
                <p:cNvSpPr>
                  <a:spLocks noChangeArrowheads="1"/>
                </p:cNvSpPr>
                <p:nvPr/>
              </p:nvSpPr>
              <p:spPr bwMode="auto">
                <a:xfrm>
                  <a:off x="1824" y="2448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0" name="AutoShape 68"/>
                <p:cNvSpPr>
                  <a:spLocks noChangeArrowheads="1"/>
                </p:cNvSpPr>
                <p:nvPr/>
              </p:nvSpPr>
              <p:spPr bwMode="auto">
                <a:xfrm>
                  <a:off x="1056" y="2544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1" name="AutoShape 69"/>
                <p:cNvSpPr>
                  <a:spLocks noChangeArrowheads="1"/>
                </p:cNvSpPr>
                <p:nvPr/>
              </p:nvSpPr>
              <p:spPr bwMode="auto">
                <a:xfrm>
                  <a:off x="1392" y="2544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2" name="AutoShape 70"/>
                <p:cNvSpPr>
                  <a:spLocks noChangeArrowheads="1"/>
                </p:cNvSpPr>
                <p:nvPr/>
              </p:nvSpPr>
              <p:spPr bwMode="auto">
                <a:xfrm>
                  <a:off x="1728" y="2544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3" name="AutoShape 71"/>
                <p:cNvSpPr>
                  <a:spLocks noChangeArrowheads="1"/>
                </p:cNvSpPr>
                <p:nvPr/>
              </p:nvSpPr>
              <p:spPr bwMode="auto">
                <a:xfrm>
                  <a:off x="2160" y="2448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4" name="AutoShape 72"/>
                <p:cNvSpPr>
                  <a:spLocks noChangeArrowheads="1"/>
                </p:cNvSpPr>
                <p:nvPr/>
              </p:nvSpPr>
              <p:spPr bwMode="auto">
                <a:xfrm>
                  <a:off x="2064" y="2544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5" name="AutoShape 73"/>
                <p:cNvSpPr>
                  <a:spLocks noChangeArrowheads="1"/>
                </p:cNvSpPr>
                <p:nvPr/>
              </p:nvSpPr>
              <p:spPr bwMode="auto">
                <a:xfrm>
                  <a:off x="960" y="2640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6" name="AutoShape 74"/>
                <p:cNvSpPr>
                  <a:spLocks noChangeArrowheads="1"/>
                </p:cNvSpPr>
                <p:nvPr/>
              </p:nvSpPr>
              <p:spPr bwMode="auto">
                <a:xfrm>
                  <a:off x="1296" y="2640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7" name="AutoShape 75"/>
                <p:cNvSpPr>
                  <a:spLocks noChangeArrowheads="1"/>
                </p:cNvSpPr>
                <p:nvPr/>
              </p:nvSpPr>
              <p:spPr bwMode="auto">
                <a:xfrm>
                  <a:off x="1632" y="2640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8" name="AutoShape 76"/>
                <p:cNvSpPr>
                  <a:spLocks noChangeArrowheads="1"/>
                </p:cNvSpPr>
                <p:nvPr/>
              </p:nvSpPr>
              <p:spPr bwMode="auto">
                <a:xfrm>
                  <a:off x="1968" y="2640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</p:grpSp>
        <p:grpSp>
          <p:nvGrpSpPr>
            <p:cNvPr id="28" name="Group 77"/>
            <p:cNvGrpSpPr>
              <a:grpSpLocks/>
            </p:cNvGrpSpPr>
            <p:nvPr/>
          </p:nvGrpSpPr>
          <p:grpSpPr bwMode="auto">
            <a:xfrm>
              <a:off x="2400" y="2640"/>
              <a:ext cx="3024" cy="672"/>
              <a:chOff x="960" y="2016"/>
              <a:chExt cx="3024" cy="672"/>
            </a:xfrm>
            <a:grpFill/>
          </p:grpSpPr>
          <p:grpSp>
            <p:nvGrpSpPr>
              <p:cNvPr id="29" name="Group 78"/>
              <p:cNvGrpSpPr>
                <a:grpSpLocks/>
              </p:cNvGrpSpPr>
              <p:nvPr/>
            </p:nvGrpSpPr>
            <p:grpSpPr bwMode="auto">
              <a:xfrm>
                <a:off x="960" y="2016"/>
                <a:ext cx="1680" cy="672"/>
                <a:chOff x="960" y="2448"/>
                <a:chExt cx="1680" cy="672"/>
              </a:xfrm>
              <a:grpFill/>
            </p:grpSpPr>
            <p:sp>
              <p:nvSpPr>
                <p:cNvPr id="43" name="AutoShape 79"/>
                <p:cNvSpPr>
                  <a:spLocks noChangeArrowheads="1"/>
                </p:cNvSpPr>
                <p:nvPr/>
              </p:nvSpPr>
              <p:spPr bwMode="auto">
                <a:xfrm>
                  <a:off x="1152" y="2448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4" name="AutoShape 80"/>
                <p:cNvSpPr>
                  <a:spLocks noChangeArrowheads="1"/>
                </p:cNvSpPr>
                <p:nvPr/>
              </p:nvSpPr>
              <p:spPr bwMode="auto">
                <a:xfrm>
                  <a:off x="1488" y="2448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5" name="AutoShape 81"/>
                <p:cNvSpPr>
                  <a:spLocks noChangeArrowheads="1"/>
                </p:cNvSpPr>
                <p:nvPr/>
              </p:nvSpPr>
              <p:spPr bwMode="auto">
                <a:xfrm>
                  <a:off x="1824" y="2448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6" name="AutoShape 82"/>
                <p:cNvSpPr>
                  <a:spLocks noChangeArrowheads="1"/>
                </p:cNvSpPr>
                <p:nvPr/>
              </p:nvSpPr>
              <p:spPr bwMode="auto">
                <a:xfrm>
                  <a:off x="1056" y="2544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7" name="AutoShape 83"/>
                <p:cNvSpPr>
                  <a:spLocks noChangeArrowheads="1"/>
                </p:cNvSpPr>
                <p:nvPr/>
              </p:nvSpPr>
              <p:spPr bwMode="auto">
                <a:xfrm>
                  <a:off x="1392" y="2544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8" name="AutoShape 84"/>
                <p:cNvSpPr>
                  <a:spLocks noChangeArrowheads="1"/>
                </p:cNvSpPr>
                <p:nvPr/>
              </p:nvSpPr>
              <p:spPr bwMode="auto">
                <a:xfrm>
                  <a:off x="1728" y="2544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9" name="AutoShape 85"/>
                <p:cNvSpPr>
                  <a:spLocks noChangeArrowheads="1"/>
                </p:cNvSpPr>
                <p:nvPr/>
              </p:nvSpPr>
              <p:spPr bwMode="auto">
                <a:xfrm>
                  <a:off x="2160" y="2448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0" name="AutoShape 86"/>
                <p:cNvSpPr>
                  <a:spLocks noChangeArrowheads="1"/>
                </p:cNvSpPr>
                <p:nvPr/>
              </p:nvSpPr>
              <p:spPr bwMode="auto">
                <a:xfrm>
                  <a:off x="2064" y="2544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1" name="AutoShape 87"/>
                <p:cNvSpPr>
                  <a:spLocks noChangeArrowheads="1"/>
                </p:cNvSpPr>
                <p:nvPr/>
              </p:nvSpPr>
              <p:spPr bwMode="auto">
                <a:xfrm>
                  <a:off x="960" y="2640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2" name="AutoShape 88"/>
                <p:cNvSpPr>
                  <a:spLocks noChangeArrowheads="1"/>
                </p:cNvSpPr>
                <p:nvPr/>
              </p:nvSpPr>
              <p:spPr bwMode="auto">
                <a:xfrm>
                  <a:off x="1296" y="2640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3" name="AutoShape 89"/>
                <p:cNvSpPr>
                  <a:spLocks noChangeArrowheads="1"/>
                </p:cNvSpPr>
                <p:nvPr/>
              </p:nvSpPr>
              <p:spPr bwMode="auto">
                <a:xfrm>
                  <a:off x="1632" y="2640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4" name="AutoShape 90"/>
                <p:cNvSpPr>
                  <a:spLocks noChangeArrowheads="1"/>
                </p:cNvSpPr>
                <p:nvPr/>
              </p:nvSpPr>
              <p:spPr bwMode="auto">
                <a:xfrm>
                  <a:off x="1968" y="2640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  <p:grpSp>
            <p:nvGrpSpPr>
              <p:cNvPr id="30" name="Group 91"/>
              <p:cNvGrpSpPr>
                <a:grpSpLocks/>
              </p:cNvGrpSpPr>
              <p:nvPr/>
            </p:nvGrpSpPr>
            <p:grpSpPr bwMode="auto">
              <a:xfrm>
                <a:off x="2304" y="2016"/>
                <a:ext cx="1680" cy="672"/>
                <a:chOff x="960" y="2448"/>
                <a:chExt cx="1680" cy="672"/>
              </a:xfrm>
              <a:grpFill/>
            </p:grpSpPr>
            <p:sp>
              <p:nvSpPr>
                <p:cNvPr id="31" name="AutoShape 92"/>
                <p:cNvSpPr>
                  <a:spLocks noChangeArrowheads="1"/>
                </p:cNvSpPr>
                <p:nvPr/>
              </p:nvSpPr>
              <p:spPr bwMode="auto">
                <a:xfrm>
                  <a:off x="1152" y="2448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2" name="AutoShape 93"/>
                <p:cNvSpPr>
                  <a:spLocks noChangeArrowheads="1"/>
                </p:cNvSpPr>
                <p:nvPr/>
              </p:nvSpPr>
              <p:spPr bwMode="auto">
                <a:xfrm>
                  <a:off x="1488" y="2448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3" name="AutoShape 94"/>
                <p:cNvSpPr>
                  <a:spLocks noChangeArrowheads="1"/>
                </p:cNvSpPr>
                <p:nvPr/>
              </p:nvSpPr>
              <p:spPr bwMode="auto">
                <a:xfrm>
                  <a:off x="1824" y="2448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4" name="AutoShape 95"/>
                <p:cNvSpPr>
                  <a:spLocks noChangeArrowheads="1"/>
                </p:cNvSpPr>
                <p:nvPr/>
              </p:nvSpPr>
              <p:spPr bwMode="auto">
                <a:xfrm>
                  <a:off x="1056" y="2544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5" name="AutoShape 96"/>
                <p:cNvSpPr>
                  <a:spLocks noChangeArrowheads="1"/>
                </p:cNvSpPr>
                <p:nvPr/>
              </p:nvSpPr>
              <p:spPr bwMode="auto">
                <a:xfrm>
                  <a:off x="1392" y="2544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6" name="AutoShape 97"/>
                <p:cNvSpPr>
                  <a:spLocks noChangeArrowheads="1"/>
                </p:cNvSpPr>
                <p:nvPr/>
              </p:nvSpPr>
              <p:spPr bwMode="auto">
                <a:xfrm>
                  <a:off x="1728" y="2544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7" name="AutoShape 98"/>
                <p:cNvSpPr>
                  <a:spLocks noChangeArrowheads="1"/>
                </p:cNvSpPr>
                <p:nvPr/>
              </p:nvSpPr>
              <p:spPr bwMode="auto">
                <a:xfrm>
                  <a:off x="2160" y="2448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8" name="AutoShape 99"/>
                <p:cNvSpPr>
                  <a:spLocks noChangeArrowheads="1"/>
                </p:cNvSpPr>
                <p:nvPr/>
              </p:nvSpPr>
              <p:spPr bwMode="auto">
                <a:xfrm>
                  <a:off x="2064" y="2544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9" name="AutoShape 100"/>
                <p:cNvSpPr>
                  <a:spLocks noChangeArrowheads="1"/>
                </p:cNvSpPr>
                <p:nvPr/>
              </p:nvSpPr>
              <p:spPr bwMode="auto">
                <a:xfrm>
                  <a:off x="960" y="2640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0" name="AutoShape 101"/>
                <p:cNvSpPr>
                  <a:spLocks noChangeArrowheads="1"/>
                </p:cNvSpPr>
                <p:nvPr/>
              </p:nvSpPr>
              <p:spPr bwMode="auto">
                <a:xfrm>
                  <a:off x="1296" y="2640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1" name="AutoShape 102"/>
                <p:cNvSpPr>
                  <a:spLocks noChangeArrowheads="1"/>
                </p:cNvSpPr>
                <p:nvPr/>
              </p:nvSpPr>
              <p:spPr bwMode="auto">
                <a:xfrm>
                  <a:off x="1632" y="2640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2" name="AutoShape 103"/>
                <p:cNvSpPr>
                  <a:spLocks noChangeArrowheads="1"/>
                </p:cNvSpPr>
                <p:nvPr/>
              </p:nvSpPr>
              <p:spPr bwMode="auto">
                <a:xfrm>
                  <a:off x="1968" y="2640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</p:grpSp>
      </p:grpSp>
      <p:sp>
        <p:nvSpPr>
          <p:cNvPr id="10250" name="TextBox 106"/>
          <p:cNvSpPr txBox="1">
            <a:spLocks noChangeArrowheads="1"/>
          </p:cNvSpPr>
          <p:nvPr/>
        </p:nvSpPr>
        <p:spPr bwMode="auto">
          <a:xfrm>
            <a:off x="3146425" y="4826000"/>
            <a:ext cx="15478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/>
              <a:t>V = 72</a:t>
            </a:r>
            <a:endParaRPr lang="ru-RU" sz="3200"/>
          </a:p>
        </p:txBody>
      </p:sp>
      <p:grpSp>
        <p:nvGrpSpPr>
          <p:cNvPr id="108" name="Group 104"/>
          <p:cNvGrpSpPr>
            <a:grpSpLocks/>
          </p:cNvGrpSpPr>
          <p:nvPr/>
        </p:nvGrpSpPr>
        <p:grpSpPr bwMode="auto">
          <a:xfrm rot="16200000" flipH="1">
            <a:off x="4821450" y="1775739"/>
            <a:ext cx="1905000" cy="544286"/>
            <a:chOff x="384" y="3456"/>
            <a:chExt cx="2352" cy="672"/>
          </a:xfrm>
          <a:solidFill>
            <a:srgbClr val="FFCC00"/>
          </a:solidFill>
        </p:grpSpPr>
        <p:grpSp>
          <p:nvGrpSpPr>
            <p:cNvPr id="109" name="Group 105" descr="chocolate"/>
            <p:cNvGrpSpPr>
              <a:grpSpLocks/>
            </p:cNvGrpSpPr>
            <p:nvPr/>
          </p:nvGrpSpPr>
          <p:grpSpPr bwMode="auto">
            <a:xfrm>
              <a:off x="384" y="3456"/>
              <a:ext cx="1680" cy="672"/>
              <a:chOff x="960" y="2448"/>
              <a:chExt cx="1680" cy="672"/>
            </a:xfrm>
            <a:grpFill/>
          </p:grpSpPr>
          <p:sp>
            <p:nvSpPr>
              <p:cNvPr id="116" name="AutoShape 106" descr="chocolate"/>
              <p:cNvSpPr>
                <a:spLocks noChangeArrowheads="1"/>
              </p:cNvSpPr>
              <p:nvPr/>
            </p:nvSpPr>
            <p:spPr bwMode="auto">
              <a:xfrm>
                <a:off x="1152" y="2448"/>
                <a:ext cx="480" cy="480"/>
              </a:xfrm>
              <a:prstGeom prst="cube">
                <a:avLst>
                  <a:gd name="adj" fmla="val 25000"/>
                </a:avLst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7" name="AutoShape 107" descr="chocolate"/>
              <p:cNvSpPr>
                <a:spLocks noChangeArrowheads="1"/>
              </p:cNvSpPr>
              <p:nvPr/>
            </p:nvSpPr>
            <p:spPr bwMode="auto">
              <a:xfrm>
                <a:off x="1488" y="2448"/>
                <a:ext cx="480" cy="480"/>
              </a:xfrm>
              <a:prstGeom prst="cube">
                <a:avLst>
                  <a:gd name="adj" fmla="val 25000"/>
                </a:avLst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8" name="AutoShape 108" descr="chocolate"/>
              <p:cNvSpPr>
                <a:spLocks noChangeArrowheads="1"/>
              </p:cNvSpPr>
              <p:nvPr/>
            </p:nvSpPr>
            <p:spPr bwMode="auto">
              <a:xfrm>
                <a:off x="1824" y="2448"/>
                <a:ext cx="480" cy="480"/>
              </a:xfrm>
              <a:prstGeom prst="cube">
                <a:avLst>
                  <a:gd name="adj" fmla="val 25000"/>
                </a:avLst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9" name="AutoShape 109" descr="chocolate"/>
              <p:cNvSpPr>
                <a:spLocks noChangeArrowheads="1"/>
              </p:cNvSpPr>
              <p:nvPr/>
            </p:nvSpPr>
            <p:spPr bwMode="auto">
              <a:xfrm>
                <a:off x="1056" y="2544"/>
                <a:ext cx="480" cy="480"/>
              </a:xfrm>
              <a:prstGeom prst="cube">
                <a:avLst>
                  <a:gd name="adj" fmla="val 25000"/>
                </a:avLst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0" name="AutoShape 110" descr="chocolate"/>
              <p:cNvSpPr>
                <a:spLocks noChangeArrowheads="1"/>
              </p:cNvSpPr>
              <p:nvPr/>
            </p:nvSpPr>
            <p:spPr bwMode="auto">
              <a:xfrm>
                <a:off x="1392" y="2544"/>
                <a:ext cx="480" cy="480"/>
              </a:xfrm>
              <a:prstGeom prst="cube">
                <a:avLst>
                  <a:gd name="adj" fmla="val 25000"/>
                </a:avLst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1" name="AutoShape 111" descr="chocolate"/>
              <p:cNvSpPr>
                <a:spLocks noChangeArrowheads="1"/>
              </p:cNvSpPr>
              <p:nvPr/>
            </p:nvSpPr>
            <p:spPr bwMode="auto">
              <a:xfrm>
                <a:off x="1728" y="2544"/>
                <a:ext cx="480" cy="480"/>
              </a:xfrm>
              <a:prstGeom prst="cube">
                <a:avLst>
                  <a:gd name="adj" fmla="val 25000"/>
                </a:avLst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2" name="AutoShape 112" descr="chocolate"/>
              <p:cNvSpPr>
                <a:spLocks noChangeArrowheads="1"/>
              </p:cNvSpPr>
              <p:nvPr/>
            </p:nvSpPr>
            <p:spPr bwMode="auto">
              <a:xfrm>
                <a:off x="2160" y="2448"/>
                <a:ext cx="480" cy="480"/>
              </a:xfrm>
              <a:prstGeom prst="cube">
                <a:avLst>
                  <a:gd name="adj" fmla="val 25000"/>
                </a:avLst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3" name="AutoShape 113" descr="chocolate"/>
              <p:cNvSpPr>
                <a:spLocks noChangeArrowheads="1"/>
              </p:cNvSpPr>
              <p:nvPr/>
            </p:nvSpPr>
            <p:spPr bwMode="auto">
              <a:xfrm>
                <a:off x="2064" y="2544"/>
                <a:ext cx="480" cy="480"/>
              </a:xfrm>
              <a:prstGeom prst="cube">
                <a:avLst>
                  <a:gd name="adj" fmla="val 25000"/>
                </a:avLst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4" name="AutoShape 114" descr="chocolate"/>
              <p:cNvSpPr>
                <a:spLocks noChangeArrowheads="1"/>
              </p:cNvSpPr>
              <p:nvPr/>
            </p:nvSpPr>
            <p:spPr bwMode="auto">
              <a:xfrm>
                <a:off x="960" y="2640"/>
                <a:ext cx="480" cy="480"/>
              </a:xfrm>
              <a:prstGeom prst="cube">
                <a:avLst>
                  <a:gd name="adj" fmla="val 25000"/>
                </a:avLst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5" name="AutoShape 115" descr="chocolate"/>
              <p:cNvSpPr>
                <a:spLocks noChangeArrowheads="1"/>
              </p:cNvSpPr>
              <p:nvPr/>
            </p:nvSpPr>
            <p:spPr bwMode="auto">
              <a:xfrm>
                <a:off x="1296" y="2640"/>
                <a:ext cx="480" cy="480"/>
              </a:xfrm>
              <a:prstGeom prst="cube">
                <a:avLst>
                  <a:gd name="adj" fmla="val 25000"/>
                </a:avLst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6" name="AutoShape 116" descr="chocolate"/>
              <p:cNvSpPr>
                <a:spLocks noChangeArrowheads="1"/>
              </p:cNvSpPr>
              <p:nvPr/>
            </p:nvSpPr>
            <p:spPr bwMode="auto">
              <a:xfrm>
                <a:off x="1632" y="2640"/>
                <a:ext cx="480" cy="480"/>
              </a:xfrm>
              <a:prstGeom prst="cube">
                <a:avLst>
                  <a:gd name="adj" fmla="val 25000"/>
                </a:avLst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7" name="AutoShape 117" descr="chocolate"/>
              <p:cNvSpPr>
                <a:spLocks noChangeArrowheads="1"/>
              </p:cNvSpPr>
              <p:nvPr/>
            </p:nvSpPr>
            <p:spPr bwMode="auto">
              <a:xfrm>
                <a:off x="1968" y="2640"/>
                <a:ext cx="480" cy="480"/>
              </a:xfrm>
              <a:prstGeom prst="cube">
                <a:avLst>
                  <a:gd name="adj" fmla="val 25000"/>
                </a:avLst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110" name="AutoShape 118" descr="chocolate"/>
            <p:cNvSpPr>
              <a:spLocks noChangeArrowheads="1"/>
            </p:cNvSpPr>
            <p:nvPr/>
          </p:nvSpPr>
          <p:spPr bwMode="auto">
            <a:xfrm>
              <a:off x="1920" y="3456"/>
              <a:ext cx="480" cy="480"/>
            </a:xfrm>
            <a:prstGeom prst="cube">
              <a:avLst>
                <a:gd name="adj" fmla="val 25000"/>
              </a:avLst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1" name="AutoShape 119" descr="chocolate"/>
            <p:cNvSpPr>
              <a:spLocks noChangeArrowheads="1"/>
            </p:cNvSpPr>
            <p:nvPr/>
          </p:nvSpPr>
          <p:spPr bwMode="auto">
            <a:xfrm>
              <a:off x="2256" y="3456"/>
              <a:ext cx="480" cy="480"/>
            </a:xfrm>
            <a:prstGeom prst="cube">
              <a:avLst>
                <a:gd name="adj" fmla="val 25000"/>
              </a:avLst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2" name="AutoShape 120" descr="chocolate"/>
            <p:cNvSpPr>
              <a:spLocks noChangeArrowheads="1"/>
            </p:cNvSpPr>
            <p:nvPr/>
          </p:nvSpPr>
          <p:spPr bwMode="auto">
            <a:xfrm>
              <a:off x="1824" y="3552"/>
              <a:ext cx="480" cy="480"/>
            </a:xfrm>
            <a:prstGeom prst="cube">
              <a:avLst>
                <a:gd name="adj" fmla="val 25000"/>
              </a:avLst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3" name="AutoShape 121" descr="chocolate"/>
            <p:cNvSpPr>
              <a:spLocks noChangeArrowheads="1"/>
            </p:cNvSpPr>
            <p:nvPr/>
          </p:nvSpPr>
          <p:spPr bwMode="auto">
            <a:xfrm>
              <a:off x="2160" y="3552"/>
              <a:ext cx="480" cy="480"/>
            </a:xfrm>
            <a:prstGeom prst="cube">
              <a:avLst>
                <a:gd name="adj" fmla="val 25000"/>
              </a:avLst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4" name="AutoShape 122" descr="chocolate"/>
            <p:cNvSpPr>
              <a:spLocks noChangeArrowheads="1"/>
            </p:cNvSpPr>
            <p:nvPr/>
          </p:nvSpPr>
          <p:spPr bwMode="auto">
            <a:xfrm>
              <a:off x="1728" y="3648"/>
              <a:ext cx="480" cy="480"/>
            </a:xfrm>
            <a:prstGeom prst="cube">
              <a:avLst>
                <a:gd name="adj" fmla="val 25000"/>
              </a:avLst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5" name="AutoShape 123" descr="chocolate"/>
            <p:cNvSpPr>
              <a:spLocks noChangeArrowheads="1"/>
            </p:cNvSpPr>
            <p:nvPr/>
          </p:nvSpPr>
          <p:spPr bwMode="auto">
            <a:xfrm>
              <a:off x="2064" y="3648"/>
              <a:ext cx="480" cy="480"/>
            </a:xfrm>
            <a:prstGeom prst="cube">
              <a:avLst>
                <a:gd name="adj" fmla="val 25000"/>
              </a:avLst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0252" name="TextBox 127"/>
          <p:cNvSpPr txBox="1">
            <a:spLocks noChangeArrowheads="1"/>
          </p:cNvSpPr>
          <p:nvPr/>
        </p:nvSpPr>
        <p:spPr bwMode="auto">
          <a:xfrm>
            <a:off x="6405563" y="1901825"/>
            <a:ext cx="154781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/>
              <a:t>V = 18</a:t>
            </a:r>
            <a:endParaRPr lang="ru-RU" sz="3200"/>
          </a:p>
        </p:txBody>
      </p:sp>
      <p:grpSp>
        <p:nvGrpSpPr>
          <p:cNvPr id="129" name="Group 130"/>
          <p:cNvGrpSpPr>
            <a:grpSpLocks/>
          </p:cNvGrpSpPr>
          <p:nvPr/>
        </p:nvGrpSpPr>
        <p:grpSpPr bwMode="auto">
          <a:xfrm flipH="1">
            <a:off x="5393872" y="3296177"/>
            <a:ext cx="993422" cy="1219200"/>
            <a:chOff x="1920" y="2880"/>
            <a:chExt cx="1056" cy="1296"/>
          </a:xfrm>
          <a:solidFill>
            <a:srgbClr val="00B050"/>
          </a:solidFill>
        </p:grpSpPr>
        <p:sp>
          <p:nvSpPr>
            <p:cNvPr id="130" name="AutoShape 131" descr="aqua"/>
            <p:cNvSpPr>
              <a:spLocks noChangeArrowheads="1"/>
            </p:cNvSpPr>
            <p:nvPr/>
          </p:nvSpPr>
          <p:spPr bwMode="auto">
            <a:xfrm>
              <a:off x="2208" y="2880"/>
              <a:ext cx="432" cy="432"/>
            </a:xfrm>
            <a:prstGeom prst="cube">
              <a:avLst>
                <a:gd name="adj" fmla="val 25000"/>
              </a:avLst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1" name="AutoShape 132" descr="aqua"/>
            <p:cNvSpPr>
              <a:spLocks noChangeArrowheads="1"/>
            </p:cNvSpPr>
            <p:nvPr/>
          </p:nvSpPr>
          <p:spPr bwMode="auto">
            <a:xfrm>
              <a:off x="2112" y="2976"/>
              <a:ext cx="432" cy="432"/>
            </a:xfrm>
            <a:prstGeom prst="cube">
              <a:avLst>
                <a:gd name="adj" fmla="val 25000"/>
              </a:avLst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2" name="AutoShape 133" descr="aqua"/>
            <p:cNvSpPr>
              <a:spLocks noChangeArrowheads="1"/>
            </p:cNvSpPr>
            <p:nvPr/>
          </p:nvSpPr>
          <p:spPr bwMode="auto">
            <a:xfrm>
              <a:off x="2016" y="3072"/>
              <a:ext cx="432" cy="432"/>
            </a:xfrm>
            <a:prstGeom prst="cube">
              <a:avLst>
                <a:gd name="adj" fmla="val 25000"/>
              </a:avLst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3" name="AutoShape 134" descr="aqua"/>
            <p:cNvSpPr>
              <a:spLocks noChangeArrowheads="1"/>
            </p:cNvSpPr>
            <p:nvPr/>
          </p:nvSpPr>
          <p:spPr bwMode="auto">
            <a:xfrm>
              <a:off x="2208" y="3456"/>
              <a:ext cx="432" cy="432"/>
            </a:xfrm>
            <a:prstGeom prst="cube">
              <a:avLst>
                <a:gd name="adj" fmla="val 25000"/>
              </a:avLst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4" name="AutoShape 135" descr="aqua"/>
            <p:cNvSpPr>
              <a:spLocks noChangeArrowheads="1"/>
            </p:cNvSpPr>
            <p:nvPr/>
          </p:nvSpPr>
          <p:spPr bwMode="auto">
            <a:xfrm>
              <a:off x="2112" y="3552"/>
              <a:ext cx="432" cy="432"/>
            </a:xfrm>
            <a:prstGeom prst="cube">
              <a:avLst>
                <a:gd name="adj" fmla="val 25000"/>
              </a:avLst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5" name="AutoShape 136" descr="aqua"/>
            <p:cNvSpPr>
              <a:spLocks noChangeArrowheads="1"/>
            </p:cNvSpPr>
            <p:nvPr/>
          </p:nvSpPr>
          <p:spPr bwMode="auto">
            <a:xfrm>
              <a:off x="2016" y="3648"/>
              <a:ext cx="432" cy="432"/>
            </a:xfrm>
            <a:prstGeom prst="cube">
              <a:avLst>
                <a:gd name="adj" fmla="val 25000"/>
              </a:avLst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6" name="AutoShape 137" descr="aqua"/>
            <p:cNvSpPr>
              <a:spLocks noChangeArrowheads="1"/>
            </p:cNvSpPr>
            <p:nvPr/>
          </p:nvSpPr>
          <p:spPr bwMode="auto">
            <a:xfrm>
              <a:off x="1920" y="3744"/>
              <a:ext cx="432" cy="432"/>
            </a:xfrm>
            <a:prstGeom prst="cube">
              <a:avLst>
                <a:gd name="adj" fmla="val 25000"/>
              </a:avLst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ru-RU" sz="2800">
                <a:latin typeface="Times New Roman" pitchFamily="18" charset="0"/>
              </a:endParaRPr>
            </a:p>
            <a:p>
              <a:pPr algn="ctr" eaLnBrk="0" hangingPunct="0">
                <a:defRPr/>
              </a:pPr>
              <a:endParaRPr lang="ru-RU" sz="2800">
                <a:latin typeface="Times New Roman" pitchFamily="18" charset="0"/>
              </a:endParaRPr>
            </a:p>
            <a:p>
              <a:pPr algn="ctr" eaLnBrk="0" hangingPunct="0">
                <a:defRPr/>
              </a:pPr>
              <a:endParaRPr lang="ru-RU" sz="2800">
                <a:latin typeface="Times New Roman" pitchFamily="18" charset="0"/>
              </a:endParaRPr>
            </a:p>
            <a:p>
              <a:pPr algn="ctr" eaLnBrk="0" hangingPunct="0">
                <a:defRPr/>
              </a:pPr>
              <a:endParaRPr lang="ru-RU" sz="2800">
                <a:latin typeface="Times New Roman" pitchFamily="18" charset="0"/>
              </a:endParaRPr>
            </a:p>
            <a:p>
              <a:pPr algn="ctr" eaLnBrk="0" hangingPunct="0">
                <a:defRPr/>
              </a:pPr>
              <a:endParaRPr lang="ru-RU" sz="2800">
                <a:latin typeface="Times New Roman" pitchFamily="18" charset="0"/>
              </a:endParaRPr>
            </a:p>
            <a:p>
              <a:pPr algn="ctr" eaLnBrk="0" hangingPunct="0">
                <a:defRPr/>
              </a:pPr>
              <a:endParaRPr lang="ru-RU" sz="2800">
                <a:latin typeface="Times New Roman" pitchFamily="18" charset="0"/>
              </a:endParaRPr>
            </a:p>
            <a:p>
              <a:pPr algn="ctr" eaLnBrk="0" hangingPunct="0">
                <a:defRPr/>
              </a:pPr>
              <a:endParaRPr lang="ru-RU" sz="2800">
                <a:latin typeface="Times New Roman" pitchFamily="18" charset="0"/>
              </a:endParaRPr>
            </a:p>
            <a:p>
              <a:pPr algn="ctr" eaLnBrk="0" hangingPunct="0">
                <a:defRPr/>
              </a:pPr>
              <a:endParaRPr lang="ru-RU" sz="2800">
                <a:latin typeface="Times New Roman" pitchFamily="18" charset="0"/>
              </a:endParaRPr>
            </a:p>
            <a:p>
              <a:pPr algn="ctr" eaLnBrk="0" hangingPunct="0">
                <a:defRPr/>
              </a:pPr>
              <a:endParaRPr lang="ru-RU" sz="2800">
                <a:latin typeface="Times New Roman" pitchFamily="18" charset="0"/>
              </a:endParaRPr>
            </a:p>
            <a:p>
              <a:pPr algn="ctr" eaLnBrk="0" hangingPunct="0">
                <a:defRPr/>
              </a:pPr>
              <a:endParaRPr lang="ru-RU" sz="2800">
                <a:latin typeface="Times New Roman" pitchFamily="18" charset="0"/>
              </a:endParaRPr>
            </a:p>
            <a:p>
              <a:pPr algn="ctr" eaLnBrk="0" hangingPunct="0">
                <a:defRPr/>
              </a:pPr>
              <a:endParaRPr lang="ru-RU" sz="2800">
                <a:latin typeface="Times New Roman" pitchFamily="18" charset="0"/>
              </a:endParaRPr>
            </a:p>
            <a:p>
              <a:pPr algn="ctr" eaLnBrk="0" hangingPunct="0">
                <a:defRPr/>
              </a:pPr>
              <a:endParaRPr lang="ru-RU" sz="2800">
                <a:latin typeface="Times New Roman" pitchFamily="18" charset="0"/>
              </a:endParaRPr>
            </a:p>
          </p:txBody>
        </p:sp>
        <p:sp>
          <p:nvSpPr>
            <p:cNvPr id="137" name="AutoShape 138" descr="aqua"/>
            <p:cNvSpPr>
              <a:spLocks noChangeArrowheads="1"/>
            </p:cNvSpPr>
            <p:nvPr/>
          </p:nvSpPr>
          <p:spPr bwMode="auto">
            <a:xfrm>
              <a:off x="2544" y="3456"/>
              <a:ext cx="432" cy="432"/>
            </a:xfrm>
            <a:prstGeom prst="cube">
              <a:avLst>
                <a:gd name="adj" fmla="val 25000"/>
              </a:avLst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8" name="AutoShape 139" descr="aqua"/>
            <p:cNvSpPr>
              <a:spLocks noChangeArrowheads="1"/>
            </p:cNvSpPr>
            <p:nvPr/>
          </p:nvSpPr>
          <p:spPr bwMode="auto">
            <a:xfrm>
              <a:off x="2448" y="3552"/>
              <a:ext cx="432" cy="432"/>
            </a:xfrm>
            <a:prstGeom prst="cube">
              <a:avLst>
                <a:gd name="adj" fmla="val 25000"/>
              </a:avLst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9" name="AutoShape 140" descr="aqua"/>
            <p:cNvSpPr>
              <a:spLocks noChangeArrowheads="1"/>
            </p:cNvSpPr>
            <p:nvPr/>
          </p:nvSpPr>
          <p:spPr bwMode="auto">
            <a:xfrm>
              <a:off x="2352" y="3648"/>
              <a:ext cx="432" cy="432"/>
            </a:xfrm>
            <a:prstGeom prst="cube">
              <a:avLst>
                <a:gd name="adj" fmla="val 25000"/>
              </a:avLst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0" name="AutoShape 141" descr="aqua"/>
            <p:cNvSpPr>
              <a:spLocks noChangeArrowheads="1"/>
            </p:cNvSpPr>
            <p:nvPr/>
          </p:nvSpPr>
          <p:spPr bwMode="auto">
            <a:xfrm>
              <a:off x="2256" y="3744"/>
              <a:ext cx="432" cy="432"/>
            </a:xfrm>
            <a:prstGeom prst="cube">
              <a:avLst>
                <a:gd name="adj" fmla="val 25000"/>
              </a:avLst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1" name="AutoShape 142" descr="aqua"/>
            <p:cNvSpPr>
              <a:spLocks noChangeArrowheads="1"/>
            </p:cNvSpPr>
            <p:nvPr/>
          </p:nvSpPr>
          <p:spPr bwMode="auto">
            <a:xfrm>
              <a:off x="2544" y="3168"/>
              <a:ext cx="432" cy="432"/>
            </a:xfrm>
            <a:prstGeom prst="cube">
              <a:avLst>
                <a:gd name="adj" fmla="val 25000"/>
              </a:avLst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2" name="AutoShape 143" descr="aqua"/>
            <p:cNvSpPr>
              <a:spLocks noChangeArrowheads="1"/>
            </p:cNvSpPr>
            <p:nvPr/>
          </p:nvSpPr>
          <p:spPr bwMode="auto">
            <a:xfrm>
              <a:off x="2448" y="3264"/>
              <a:ext cx="432" cy="432"/>
            </a:xfrm>
            <a:prstGeom prst="cube">
              <a:avLst>
                <a:gd name="adj" fmla="val 25000"/>
              </a:avLst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3" name="AutoShape 144" descr="aqua"/>
            <p:cNvSpPr>
              <a:spLocks noChangeArrowheads="1"/>
            </p:cNvSpPr>
            <p:nvPr/>
          </p:nvSpPr>
          <p:spPr bwMode="auto">
            <a:xfrm>
              <a:off x="2352" y="3360"/>
              <a:ext cx="432" cy="432"/>
            </a:xfrm>
            <a:prstGeom prst="cube">
              <a:avLst>
                <a:gd name="adj" fmla="val 25000"/>
              </a:avLst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4" name="AutoShape 145" descr="aqua"/>
            <p:cNvSpPr>
              <a:spLocks noChangeArrowheads="1"/>
            </p:cNvSpPr>
            <p:nvPr/>
          </p:nvSpPr>
          <p:spPr bwMode="auto">
            <a:xfrm>
              <a:off x="2208" y="3168"/>
              <a:ext cx="432" cy="432"/>
            </a:xfrm>
            <a:prstGeom prst="cube">
              <a:avLst>
                <a:gd name="adj" fmla="val 25000"/>
              </a:avLst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5" name="AutoShape 146" descr="aqua"/>
            <p:cNvSpPr>
              <a:spLocks noChangeArrowheads="1"/>
            </p:cNvSpPr>
            <p:nvPr/>
          </p:nvSpPr>
          <p:spPr bwMode="auto">
            <a:xfrm>
              <a:off x="2112" y="3216"/>
              <a:ext cx="432" cy="432"/>
            </a:xfrm>
            <a:prstGeom prst="cube">
              <a:avLst>
                <a:gd name="adj" fmla="val 25000"/>
              </a:avLst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6" name="AutoShape 147" descr="aqua"/>
            <p:cNvSpPr>
              <a:spLocks noChangeArrowheads="1"/>
            </p:cNvSpPr>
            <p:nvPr/>
          </p:nvSpPr>
          <p:spPr bwMode="auto">
            <a:xfrm>
              <a:off x="2016" y="3312"/>
              <a:ext cx="432" cy="432"/>
            </a:xfrm>
            <a:prstGeom prst="cube">
              <a:avLst>
                <a:gd name="adj" fmla="val 25000"/>
              </a:avLst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7" name="AutoShape 148" descr="aqua"/>
            <p:cNvSpPr>
              <a:spLocks noChangeArrowheads="1"/>
            </p:cNvSpPr>
            <p:nvPr/>
          </p:nvSpPr>
          <p:spPr bwMode="auto">
            <a:xfrm>
              <a:off x="1920" y="3456"/>
              <a:ext cx="432" cy="432"/>
            </a:xfrm>
            <a:prstGeom prst="cube">
              <a:avLst>
                <a:gd name="adj" fmla="val 25000"/>
              </a:avLst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8" name="AutoShape 149" descr="aqua"/>
            <p:cNvSpPr>
              <a:spLocks noChangeArrowheads="1"/>
            </p:cNvSpPr>
            <p:nvPr/>
          </p:nvSpPr>
          <p:spPr bwMode="auto">
            <a:xfrm>
              <a:off x="2256" y="3456"/>
              <a:ext cx="432" cy="432"/>
            </a:xfrm>
            <a:prstGeom prst="cube">
              <a:avLst>
                <a:gd name="adj" fmla="val 25000"/>
              </a:avLst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9" name="AutoShape 150" descr="aqua"/>
            <p:cNvSpPr>
              <a:spLocks noChangeArrowheads="1"/>
            </p:cNvSpPr>
            <p:nvPr/>
          </p:nvSpPr>
          <p:spPr bwMode="auto">
            <a:xfrm>
              <a:off x="2544" y="2880"/>
              <a:ext cx="432" cy="432"/>
            </a:xfrm>
            <a:prstGeom prst="cube">
              <a:avLst>
                <a:gd name="adj" fmla="val 25000"/>
              </a:avLst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0" name="AutoShape 151" descr="aqua"/>
            <p:cNvSpPr>
              <a:spLocks noChangeArrowheads="1"/>
            </p:cNvSpPr>
            <p:nvPr/>
          </p:nvSpPr>
          <p:spPr bwMode="auto">
            <a:xfrm>
              <a:off x="2448" y="2976"/>
              <a:ext cx="432" cy="432"/>
            </a:xfrm>
            <a:prstGeom prst="cube">
              <a:avLst>
                <a:gd name="adj" fmla="val 25000"/>
              </a:avLst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1" name="AutoShape 152" descr="aqua"/>
            <p:cNvSpPr>
              <a:spLocks noChangeArrowheads="1"/>
            </p:cNvSpPr>
            <p:nvPr/>
          </p:nvSpPr>
          <p:spPr bwMode="auto">
            <a:xfrm>
              <a:off x="2352" y="3072"/>
              <a:ext cx="432" cy="432"/>
            </a:xfrm>
            <a:prstGeom prst="cube">
              <a:avLst>
                <a:gd name="adj" fmla="val 25000"/>
              </a:avLst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2" name="AutoShape 153" descr="aqua"/>
            <p:cNvSpPr>
              <a:spLocks noChangeArrowheads="1"/>
            </p:cNvSpPr>
            <p:nvPr/>
          </p:nvSpPr>
          <p:spPr bwMode="auto">
            <a:xfrm>
              <a:off x="1920" y="3168"/>
              <a:ext cx="432" cy="432"/>
            </a:xfrm>
            <a:prstGeom prst="cube">
              <a:avLst>
                <a:gd name="adj" fmla="val 25000"/>
              </a:avLst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3" name="AutoShape 154" descr="aqua"/>
            <p:cNvSpPr>
              <a:spLocks noChangeArrowheads="1"/>
            </p:cNvSpPr>
            <p:nvPr/>
          </p:nvSpPr>
          <p:spPr bwMode="auto">
            <a:xfrm>
              <a:off x="2256" y="3168"/>
              <a:ext cx="432" cy="432"/>
            </a:xfrm>
            <a:prstGeom prst="cube">
              <a:avLst>
                <a:gd name="adj" fmla="val 25000"/>
              </a:avLst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ru-RU" sz="2800">
                <a:latin typeface="Times New Roman" pitchFamily="18" charset="0"/>
              </a:endParaRPr>
            </a:p>
            <a:p>
              <a:pPr algn="ctr" eaLnBrk="0" hangingPunct="0">
                <a:defRPr/>
              </a:pPr>
              <a:endParaRPr lang="ru-RU" sz="2800">
                <a:latin typeface="Times New Roman" pitchFamily="18" charset="0"/>
              </a:endParaRPr>
            </a:p>
            <a:p>
              <a:pPr algn="ctr" eaLnBrk="0" hangingPunct="0">
                <a:defRPr/>
              </a:pPr>
              <a:endParaRPr lang="ru-RU" sz="2800">
                <a:latin typeface="Times New Roman" pitchFamily="18" charset="0"/>
              </a:endParaRPr>
            </a:p>
            <a:p>
              <a:pPr algn="ctr" eaLnBrk="0" hangingPunct="0">
                <a:defRPr/>
              </a:pPr>
              <a:endParaRPr lang="ru-RU" sz="2800">
                <a:latin typeface="Times New Roman" pitchFamily="18" charset="0"/>
              </a:endParaRPr>
            </a:p>
            <a:p>
              <a:pPr algn="ctr" eaLnBrk="0" hangingPunct="0">
                <a:defRPr/>
              </a:pPr>
              <a:endParaRPr lang="ru-RU" sz="2800">
                <a:latin typeface="Times New Roman" pitchFamily="18" charset="0"/>
              </a:endParaRPr>
            </a:p>
            <a:p>
              <a:pPr algn="ctr" eaLnBrk="0" hangingPunct="0">
                <a:defRPr/>
              </a:pPr>
              <a:endParaRPr lang="ru-RU" sz="2800">
                <a:latin typeface="Times New Roman" pitchFamily="18" charset="0"/>
              </a:endParaRPr>
            </a:p>
            <a:p>
              <a:pPr algn="ctr" eaLnBrk="0" hangingPunct="0">
                <a:defRPr/>
              </a:pPr>
              <a:endParaRPr lang="ru-RU" sz="2800">
                <a:latin typeface="Times New Roman" pitchFamily="18" charset="0"/>
              </a:endParaRPr>
            </a:p>
            <a:p>
              <a:pPr algn="ctr" eaLnBrk="0" hangingPunct="0">
                <a:defRPr/>
              </a:pPr>
              <a:endParaRPr lang="ru-RU" sz="2800">
                <a:latin typeface="Times New Roman" pitchFamily="18" charset="0"/>
              </a:endParaRPr>
            </a:p>
            <a:p>
              <a:pPr algn="ctr" eaLnBrk="0" hangingPunct="0">
                <a:defRPr/>
              </a:pPr>
              <a:endParaRPr lang="ru-RU" sz="2800">
                <a:latin typeface="Times New Roman" pitchFamily="18" charset="0"/>
              </a:endParaRPr>
            </a:p>
          </p:txBody>
        </p:sp>
      </p:grpSp>
      <p:sp>
        <p:nvSpPr>
          <p:cNvPr id="10254" name="TextBox 153"/>
          <p:cNvSpPr txBox="1">
            <a:spLocks noChangeArrowheads="1"/>
          </p:cNvSpPr>
          <p:nvPr/>
        </p:nvSpPr>
        <p:spPr bwMode="auto">
          <a:xfrm>
            <a:off x="6572250" y="3733800"/>
            <a:ext cx="1547813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/>
              <a:t>V = 24</a:t>
            </a:r>
            <a:endParaRPr lang="ru-RU" sz="3200"/>
          </a:p>
        </p:txBody>
      </p:sp>
      <p:grpSp>
        <p:nvGrpSpPr>
          <p:cNvPr id="10255" name="Группа 154"/>
          <p:cNvGrpSpPr>
            <a:grpSpLocks/>
          </p:cNvGrpSpPr>
          <p:nvPr/>
        </p:nvGrpSpPr>
        <p:grpSpPr bwMode="auto">
          <a:xfrm>
            <a:off x="5421313" y="4837113"/>
            <a:ext cx="873125" cy="857250"/>
            <a:chOff x="1403648" y="3101802"/>
            <a:chExt cx="1285077" cy="1263302"/>
          </a:xfrm>
        </p:grpSpPr>
        <p:sp>
          <p:nvSpPr>
            <p:cNvPr id="156" name="Куб 155"/>
            <p:cNvSpPr/>
            <p:nvPr/>
          </p:nvSpPr>
          <p:spPr>
            <a:xfrm>
              <a:off x="1403648" y="3644554"/>
              <a:ext cx="719643" cy="720550"/>
            </a:xfrm>
            <a:prstGeom prst="cube">
              <a:avLst/>
            </a:prstGeom>
            <a:ln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57" name="Куб 156"/>
            <p:cNvSpPr/>
            <p:nvPr/>
          </p:nvSpPr>
          <p:spPr>
            <a:xfrm>
              <a:off x="1969082" y="3644554"/>
              <a:ext cx="719643" cy="720550"/>
            </a:xfrm>
            <a:prstGeom prst="cube">
              <a:avLst/>
            </a:prstGeom>
            <a:ln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58" name="Куб 157"/>
            <p:cNvSpPr/>
            <p:nvPr/>
          </p:nvSpPr>
          <p:spPr>
            <a:xfrm>
              <a:off x="1403648" y="3101802"/>
              <a:ext cx="719643" cy="720550"/>
            </a:xfrm>
            <a:prstGeom prst="cube">
              <a:avLst/>
            </a:prstGeom>
            <a:ln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59" name="Куб 158"/>
            <p:cNvSpPr/>
            <p:nvPr/>
          </p:nvSpPr>
          <p:spPr>
            <a:xfrm>
              <a:off x="1969082" y="3101802"/>
              <a:ext cx="719643" cy="720550"/>
            </a:xfrm>
            <a:prstGeom prst="cube">
              <a:avLst/>
            </a:prstGeom>
            <a:ln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</p:grpSp>
      <p:sp>
        <p:nvSpPr>
          <p:cNvPr id="10256" name="TextBox 159"/>
          <p:cNvSpPr txBox="1">
            <a:spLocks noChangeArrowheads="1"/>
          </p:cNvSpPr>
          <p:nvPr/>
        </p:nvSpPr>
        <p:spPr bwMode="auto">
          <a:xfrm>
            <a:off x="6572250" y="4930775"/>
            <a:ext cx="15478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/>
              <a:t>V = 4</a:t>
            </a:r>
            <a:endParaRPr lang="ru-RU" sz="3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13"/>
          <p:cNvSpPr txBox="1">
            <a:spLocks noChangeArrowheads="1"/>
          </p:cNvSpPr>
          <p:nvPr/>
        </p:nvSpPr>
        <p:spPr bwMode="auto">
          <a:xfrm>
            <a:off x="720725" y="333375"/>
            <a:ext cx="755967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ru-RU" sz="3200" dirty="0">
                <a:cs typeface="Arial" charset="0"/>
              </a:rPr>
              <a:t>Найдите </a:t>
            </a:r>
            <a:r>
              <a:rPr lang="ru-RU" sz="3200" dirty="0" smtClean="0">
                <a:cs typeface="Arial" charset="0"/>
              </a:rPr>
              <a:t>объёмы </a:t>
            </a:r>
            <a:r>
              <a:rPr lang="ru-RU" sz="3200" dirty="0">
                <a:cs typeface="Arial" charset="0"/>
              </a:rPr>
              <a:t>тел, состоящих </a:t>
            </a:r>
            <a:endParaRPr lang="ru-RU" sz="3200" dirty="0" smtClean="0">
              <a:cs typeface="Arial" charset="0"/>
            </a:endParaRPr>
          </a:p>
          <a:p>
            <a:pPr algn="ctr"/>
            <a:r>
              <a:rPr lang="ru-RU" sz="3200" dirty="0">
                <a:cs typeface="Arial" charset="0"/>
              </a:rPr>
              <a:t> </a:t>
            </a:r>
            <a:r>
              <a:rPr lang="ru-RU" sz="3200" dirty="0" smtClean="0">
                <a:cs typeface="Arial" charset="0"/>
              </a:rPr>
              <a:t>из </a:t>
            </a:r>
            <a:r>
              <a:rPr lang="ru-RU" sz="3200" dirty="0">
                <a:cs typeface="Arial" charset="0"/>
              </a:rPr>
              <a:t>единичных кубов с ребром 1 </a:t>
            </a:r>
            <a:r>
              <a:rPr lang="ru-RU" sz="3200" dirty="0" smtClean="0">
                <a:cs typeface="Arial" charset="0"/>
              </a:rPr>
              <a:t>см:</a:t>
            </a:r>
            <a:endParaRPr lang="ru-RU" sz="2800" dirty="0">
              <a:cs typeface="Arial" charset="0"/>
            </a:endParaRPr>
          </a:p>
        </p:txBody>
      </p:sp>
      <p:grpSp>
        <p:nvGrpSpPr>
          <p:cNvPr id="7" name="Группа 6"/>
          <p:cNvGrpSpPr>
            <a:grpSpLocks/>
          </p:cNvGrpSpPr>
          <p:nvPr/>
        </p:nvGrpSpPr>
        <p:grpSpPr bwMode="auto">
          <a:xfrm>
            <a:off x="750888" y="1600200"/>
            <a:ext cx="1828800" cy="1828800"/>
            <a:chOff x="685800" y="1600200"/>
            <a:chExt cx="1828800" cy="1828800"/>
          </a:xfrm>
        </p:grpSpPr>
        <p:sp>
          <p:nvSpPr>
            <p:cNvPr id="13349" name="AutoShape 15"/>
            <p:cNvSpPr>
              <a:spLocks noChangeArrowheads="1"/>
            </p:cNvSpPr>
            <p:nvPr/>
          </p:nvSpPr>
          <p:spPr bwMode="auto">
            <a:xfrm>
              <a:off x="685800" y="2819400"/>
              <a:ext cx="609600" cy="609600"/>
            </a:xfrm>
            <a:prstGeom prst="cube">
              <a:avLst>
                <a:gd name="adj" fmla="val 25000"/>
              </a:avLst>
            </a:prstGeom>
            <a:solidFill>
              <a:schemeClr val="accent3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350" name="AutoShape 16"/>
            <p:cNvSpPr>
              <a:spLocks noChangeArrowheads="1"/>
            </p:cNvSpPr>
            <p:nvPr/>
          </p:nvSpPr>
          <p:spPr bwMode="auto">
            <a:xfrm>
              <a:off x="990600" y="1600200"/>
              <a:ext cx="609600" cy="609600"/>
            </a:xfrm>
            <a:prstGeom prst="cube">
              <a:avLst>
                <a:gd name="adj" fmla="val 25000"/>
              </a:avLst>
            </a:prstGeom>
            <a:solidFill>
              <a:schemeClr val="accent3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351" name="AutoShape 17"/>
            <p:cNvSpPr>
              <a:spLocks noChangeArrowheads="1"/>
            </p:cNvSpPr>
            <p:nvPr/>
          </p:nvSpPr>
          <p:spPr bwMode="auto">
            <a:xfrm>
              <a:off x="1143000" y="2819400"/>
              <a:ext cx="609600" cy="609600"/>
            </a:xfrm>
            <a:prstGeom prst="cube">
              <a:avLst>
                <a:gd name="adj" fmla="val 25000"/>
              </a:avLst>
            </a:prstGeom>
            <a:solidFill>
              <a:schemeClr val="accent3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352" name="AutoShape 18"/>
            <p:cNvSpPr>
              <a:spLocks noChangeArrowheads="1"/>
            </p:cNvSpPr>
            <p:nvPr/>
          </p:nvSpPr>
          <p:spPr bwMode="auto">
            <a:xfrm>
              <a:off x="838200" y="2209800"/>
              <a:ext cx="609600" cy="609600"/>
            </a:xfrm>
            <a:prstGeom prst="cube">
              <a:avLst>
                <a:gd name="adj" fmla="val 25000"/>
              </a:avLst>
            </a:prstGeom>
            <a:solidFill>
              <a:schemeClr val="accent3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353" name="AutoShape 19"/>
            <p:cNvSpPr>
              <a:spLocks noChangeArrowheads="1"/>
            </p:cNvSpPr>
            <p:nvPr/>
          </p:nvSpPr>
          <p:spPr bwMode="auto">
            <a:xfrm>
              <a:off x="1905000" y="2514600"/>
              <a:ext cx="609600" cy="609600"/>
            </a:xfrm>
            <a:prstGeom prst="cube">
              <a:avLst>
                <a:gd name="adj" fmla="val 25000"/>
              </a:avLst>
            </a:prstGeom>
            <a:solidFill>
              <a:schemeClr val="accent3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354" name="AutoShape 20"/>
            <p:cNvSpPr>
              <a:spLocks noChangeArrowheads="1"/>
            </p:cNvSpPr>
            <p:nvPr/>
          </p:nvSpPr>
          <p:spPr bwMode="auto">
            <a:xfrm>
              <a:off x="1752600" y="2667000"/>
              <a:ext cx="609600" cy="609600"/>
            </a:xfrm>
            <a:prstGeom prst="cube">
              <a:avLst>
                <a:gd name="adj" fmla="val 25000"/>
              </a:avLst>
            </a:prstGeom>
            <a:solidFill>
              <a:schemeClr val="accent3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355" name="AutoShape 21"/>
            <p:cNvSpPr>
              <a:spLocks noChangeArrowheads="1"/>
            </p:cNvSpPr>
            <p:nvPr/>
          </p:nvSpPr>
          <p:spPr bwMode="auto">
            <a:xfrm>
              <a:off x="1447800" y="2057400"/>
              <a:ext cx="609600" cy="609600"/>
            </a:xfrm>
            <a:prstGeom prst="cube">
              <a:avLst>
                <a:gd name="adj" fmla="val 25000"/>
              </a:avLst>
            </a:prstGeom>
            <a:solidFill>
              <a:schemeClr val="accent3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356" name="AutoShape 22"/>
            <p:cNvSpPr>
              <a:spLocks noChangeArrowheads="1"/>
            </p:cNvSpPr>
            <p:nvPr/>
          </p:nvSpPr>
          <p:spPr bwMode="auto">
            <a:xfrm>
              <a:off x="1600200" y="2819400"/>
              <a:ext cx="609600" cy="609600"/>
            </a:xfrm>
            <a:prstGeom prst="cube">
              <a:avLst>
                <a:gd name="adj" fmla="val 25000"/>
              </a:avLst>
            </a:prstGeom>
            <a:solidFill>
              <a:schemeClr val="accent3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357" name="AutoShape 23"/>
            <p:cNvSpPr>
              <a:spLocks noChangeArrowheads="1"/>
            </p:cNvSpPr>
            <p:nvPr/>
          </p:nvSpPr>
          <p:spPr bwMode="auto">
            <a:xfrm>
              <a:off x="1295400" y="2209800"/>
              <a:ext cx="609600" cy="609600"/>
            </a:xfrm>
            <a:prstGeom prst="cube">
              <a:avLst>
                <a:gd name="adj" fmla="val 25000"/>
              </a:avLst>
            </a:prstGeom>
            <a:solidFill>
              <a:schemeClr val="accent3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3620877" y="1600200"/>
            <a:ext cx="1828800" cy="1828800"/>
            <a:chOff x="1968" y="720"/>
            <a:chExt cx="1152" cy="1152"/>
          </a:xfrm>
          <a:solidFill>
            <a:schemeClr val="accent4">
              <a:lumMod val="60000"/>
              <a:lumOff val="40000"/>
            </a:schemeClr>
          </a:solidFill>
        </p:grpSpPr>
        <p:sp>
          <p:nvSpPr>
            <p:cNvPr id="13340" name="AutoShape 25"/>
            <p:cNvSpPr>
              <a:spLocks noChangeArrowheads="1"/>
            </p:cNvSpPr>
            <p:nvPr/>
          </p:nvSpPr>
          <p:spPr bwMode="auto">
            <a:xfrm>
              <a:off x="2064" y="1104"/>
              <a:ext cx="384" cy="384"/>
            </a:xfrm>
            <a:prstGeom prst="cube">
              <a:avLst>
                <a:gd name="adj" fmla="val 25000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341" name="AutoShape 26"/>
            <p:cNvSpPr>
              <a:spLocks noChangeArrowheads="1"/>
            </p:cNvSpPr>
            <p:nvPr/>
          </p:nvSpPr>
          <p:spPr bwMode="auto">
            <a:xfrm>
              <a:off x="2736" y="1296"/>
              <a:ext cx="384" cy="384"/>
            </a:xfrm>
            <a:prstGeom prst="cube">
              <a:avLst>
                <a:gd name="adj" fmla="val 25000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342" name="AutoShape 27"/>
            <p:cNvSpPr>
              <a:spLocks noChangeArrowheads="1"/>
            </p:cNvSpPr>
            <p:nvPr/>
          </p:nvSpPr>
          <p:spPr bwMode="auto">
            <a:xfrm>
              <a:off x="1968" y="1488"/>
              <a:ext cx="384" cy="384"/>
            </a:xfrm>
            <a:prstGeom prst="cube">
              <a:avLst>
                <a:gd name="adj" fmla="val 25000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343" name="AutoShape 28"/>
            <p:cNvSpPr>
              <a:spLocks noChangeArrowheads="1"/>
            </p:cNvSpPr>
            <p:nvPr/>
          </p:nvSpPr>
          <p:spPr bwMode="auto">
            <a:xfrm>
              <a:off x="2352" y="1392"/>
              <a:ext cx="384" cy="384"/>
            </a:xfrm>
            <a:prstGeom prst="cube">
              <a:avLst>
                <a:gd name="adj" fmla="val 25000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344" name="AutoShape 29"/>
            <p:cNvSpPr>
              <a:spLocks noChangeArrowheads="1"/>
            </p:cNvSpPr>
            <p:nvPr/>
          </p:nvSpPr>
          <p:spPr bwMode="auto">
            <a:xfrm>
              <a:off x="2448" y="1008"/>
              <a:ext cx="384" cy="384"/>
            </a:xfrm>
            <a:prstGeom prst="cube">
              <a:avLst>
                <a:gd name="adj" fmla="val 25000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345" name="AutoShape 30"/>
            <p:cNvSpPr>
              <a:spLocks noChangeArrowheads="1"/>
            </p:cNvSpPr>
            <p:nvPr/>
          </p:nvSpPr>
          <p:spPr bwMode="auto">
            <a:xfrm>
              <a:off x="2640" y="1392"/>
              <a:ext cx="384" cy="384"/>
            </a:xfrm>
            <a:prstGeom prst="cube">
              <a:avLst>
                <a:gd name="adj" fmla="val 25000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346" name="AutoShape 31"/>
            <p:cNvSpPr>
              <a:spLocks noChangeArrowheads="1"/>
            </p:cNvSpPr>
            <p:nvPr/>
          </p:nvSpPr>
          <p:spPr bwMode="auto">
            <a:xfrm>
              <a:off x="2736" y="1008"/>
              <a:ext cx="384" cy="384"/>
            </a:xfrm>
            <a:prstGeom prst="cube">
              <a:avLst>
                <a:gd name="adj" fmla="val 25000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347" name="AutoShape 32"/>
            <p:cNvSpPr>
              <a:spLocks noChangeArrowheads="1"/>
            </p:cNvSpPr>
            <p:nvPr/>
          </p:nvSpPr>
          <p:spPr bwMode="auto">
            <a:xfrm>
              <a:off x="2352" y="1104"/>
              <a:ext cx="384" cy="384"/>
            </a:xfrm>
            <a:prstGeom prst="cube">
              <a:avLst>
                <a:gd name="adj" fmla="val 25000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348" name="AutoShape 33"/>
            <p:cNvSpPr>
              <a:spLocks noChangeArrowheads="1"/>
            </p:cNvSpPr>
            <p:nvPr/>
          </p:nvSpPr>
          <p:spPr bwMode="auto">
            <a:xfrm>
              <a:off x="2160" y="720"/>
              <a:ext cx="384" cy="384"/>
            </a:xfrm>
            <a:prstGeom prst="cube">
              <a:avLst>
                <a:gd name="adj" fmla="val 25000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6477000" y="1676400"/>
            <a:ext cx="1828800" cy="1828800"/>
            <a:chOff x="3648" y="768"/>
            <a:chExt cx="1152" cy="1152"/>
          </a:xfrm>
          <a:solidFill>
            <a:schemeClr val="accent2">
              <a:lumMod val="40000"/>
              <a:lumOff val="60000"/>
            </a:schemeClr>
          </a:solidFill>
        </p:grpSpPr>
        <p:sp>
          <p:nvSpPr>
            <p:cNvPr id="13330" name="AutoShape 35"/>
            <p:cNvSpPr>
              <a:spLocks noChangeArrowheads="1"/>
            </p:cNvSpPr>
            <p:nvPr/>
          </p:nvSpPr>
          <p:spPr bwMode="auto">
            <a:xfrm>
              <a:off x="3744" y="1152"/>
              <a:ext cx="384" cy="384"/>
            </a:xfrm>
            <a:prstGeom prst="cube">
              <a:avLst>
                <a:gd name="adj" fmla="val 25000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331" name="AutoShape 36"/>
            <p:cNvSpPr>
              <a:spLocks noChangeArrowheads="1"/>
            </p:cNvSpPr>
            <p:nvPr/>
          </p:nvSpPr>
          <p:spPr bwMode="auto">
            <a:xfrm>
              <a:off x="3840" y="768"/>
              <a:ext cx="384" cy="384"/>
            </a:xfrm>
            <a:prstGeom prst="cube">
              <a:avLst>
                <a:gd name="adj" fmla="val 25000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332" name="AutoShape 37"/>
            <p:cNvSpPr>
              <a:spLocks noChangeArrowheads="1"/>
            </p:cNvSpPr>
            <p:nvPr/>
          </p:nvSpPr>
          <p:spPr bwMode="auto">
            <a:xfrm>
              <a:off x="3648" y="1536"/>
              <a:ext cx="384" cy="384"/>
            </a:xfrm>
            <a:prstGeom prst="cube">
              <a:avLst>
                <a:gd name="adj" fmla="val 25000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333" name="AutoShape 38"/>
            <p:cNvSpPr>
              <a:spLocks noChangeArrowheads="1"/>
            </p:cNvSpPr>
            <p:nvPr/>
          </p:nvSpPr>
          <p:spPr bwMode="auto">
            <a:xfrm>
              <a:off x="4032" y="1440"/>
              <a:ext cx="384" cy="384"/>
            </a:xfrm>
            <a:prstGeom prst="cube">
              <a:avLst>
                <a:gd name="adj" fmla="val 25000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334" name="AutoShape 39"/>
            <p:cNvSpPr>
              <a:spLocks noChangeArrowheads="1"/>
            </p:cNvSpPr>
            <p:nvPr/>
          </p:nvSpPr>
          <p:spPr bwMode="auto">
            <a:xfrm>
              <a:off x="4128" y="1056"/>
              <a:ext cx="384" cy="384"/>
            </a:xfrm>
            <a:prstGeom prst="cube">
              <a:avLst>
                <a:gd name="adj" fmla="val 25000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335" name="AutoShape 40"/>
            <p:cNvSpPr>
              <a:spLocks noChangeArrowheads="1"/>
            </p:cNvSpPr>
            <p:nvPr/>
          </p:nvSpPr>
          <p:spPr bwMode="auto">
            <a:xfrm>
              <a:off x="4416" y="1344"/>
              <a:ext cx="384" cy="384"/>
            </a:xfrm>
            <a:prstGeom prst="cube">
              <a:avLst>
                <a:gd name="adj" fmla="val 25000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336" name="AutoShape 41"/>
            <p:cNvSpPr>
              <a:spLocks noChangeArrowheads="1"/>
            </p:cNvSpPr>
            <p:nvPr/>
          </p:nvSpPr>
          <p:spPr bwMode="auto">
            <a:xfrm>
              <a:off x="3648" y="1248"/>
              <a:ext cx="384" cy="384"/>
            </a:xfrm>
            <a:prstGeom prst="cube">
              <a:avLst>
                <a:gd name="adj" fmla="val 25000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337" name="AutoShape 42"/>
            <p:cNvSpPr>
              <a:spLocks noChangeArrowheads="1"/>
            </p:cNvSpPr>
            <p:nvPr/>
          </p:nvSpPr>
          <p:spPr bwMode="auto">
            <a:xfrm>
              <a:off x="4320" y="1440"/>
              <a:ext cx="384" cy="384"/>
            </a:xfrm>
            <a:prstGeom prst="cube">
              <a:avLst>
                <a:gd name="adj" fmla="val 25000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338" name="AutoShape 43"/>
            <p:cNvSpPr>
              <a:spLocks noChangeArrowheads="1"/>
            </p:cNvSpPr>
            <p:nvPr/>
          </p:nvSpPr>
          <p:spPr bwMode="auto">
            <a:xfrm>
              <a:off x="4224" y="1536"/>
              <a:ext cx="384" cy="384"/>
            </a:xfrm>
            <a:prstGeom prst="cube">
              <a:avLst>
                <a:gd name="adj" fmla="val 25000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339" name="AutoShape 44"/>
            <p:cNvSpPr>
              <a:spLocks noChangeArrowheads="1"/>
            </p:cNvSpPr>
            <p:nvPr/>
          </p:nvSpPr>
          <p:spPr bwMode="auto">
            <a:xfrm>
              <a:off x="4032" y="1152"/>
              <a:ext cx="384" cy="384"/>
            </a:xfrm>
            <a:prstGeom prst="cube">
              <a:avLst>
                <a:gd name="adj" fmla="val 25000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8" name="Группа 7"/>
          <p:cNvGrpSpPr>
            <a:grpSpLocks/>
          </p:cNvGrpSpPr>
          <p:nvPr/>
        </p:nvGrpSpPr>
        <p:grpSpPr bwMode="auto">
          <a:xfrm>
            <a:off x="1752600" y="4114800"/>
            <a:ext cx="1828800" cy="1828800"/>
            <a:chOff x="1752600" y="4114800"/>
            <a:chExt cx="1828800" cy="1828800"/>
          </a:xfrm>
        </p:grpSpPr>
        <p:sp>
          <p:nvSpPr>
            <p:cNvPr id="13320" name="AutoShape 46"/>
            <p:cNvSpPr>
              <a:spLocks noChangeArrowheads="1"/>
            </p:cNvSpPr>
            <p:nvPr/>
          </p:nvSpPr>
          <p:spPr bwMode="auto">
            <a:xfrm>
              <a:off x="2971800" y="5029200"/>
              <a:ext cx="609600" cy="609600"/>
            </a:xfrm>
            <a:prstGeom prst="cube">
              <a:avLst>
                <a:gd name="adj" fmla="val 25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321" name="AutoShape 47"/>
            <p:cNvSpPr>
              <a:spLocks noChangeArrowheads="1"/>
            </p:cNvSpPr>
            <p:nvPr/>
          </p:nvSpPr>
          <p:spPr bwMode="auto">
            <a:xfrm>
              <a:off x="2514600" y="4572000"/>
              <a:ext cx="609600" cy="609600"/>
            </a:xfrm>
            <a:prstGeom prst="cube">
              <a:avLst>
                <a:gd name="adj" fmla="val 25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322" name="AutoShape 48"/>
            <p:cNvSpPr>
              <a:spLocks noChangeArrowheads="1"/>
            </p:cNvSpPr>
            <p:nvPr/>
          </p:nvSpPr>
          <p:spPr bwMode="auto">
            <a:xfrm>
              <a:off x="1752600" y="5334000"/>
              <a:ext cx="609600" cy="609600"/>
            </a:xfrm>
            <a:prstGeom prst="cube">
              <a:avLst>
                <a:gd name="adj" fmla="val 25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323" name="AutoShape 49"/>
            <p:cNvSpPr>
              <a:spLocks noChangeArrowheads="1"/>
            </p:cNvSpPr>
            <p:nvPr/>
          </p:nvSpPr>
          <p:spPr bwMode="auto">
            <a:xfrm>
              <a:off x="1905000" y="4724400"/>
              <a:ext cx="609600" cy="609600"/>
            </a:xfrm>
            <a:prstGeom prst="cube">
              <a:avLst>
                <a:gd name="adj" fmla="val 25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324" name="AutoShape 50"/>
            <p:cNvSpPr>
              <a:spLocks noChangeArrowheads="1"/>
            </p:cNvSpPr>
            <p:nvPr/>
          </p:nvSpPr>
          <p:spPr bwMode="auto">
            <a:xfrm>
              <a:off x="1752600" y="4876800"/>
              <a:ext cx="609600" cy="609600"/>
            </a:xfrm>
            <a:prstGeom prst="cube">
              <a:avLst>
                <a:gd name="adj" fmla="val 25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325" name="AutoShape 51"/>
            <p:cNvSpPr>
              <a:spLocks noChangeArrowheads="1"/>
            </p:cNvSpPr>
            <p:nvPr/>
          </p:nvSpPr>
          <p:spPr bwMode="auto">
            <a:xfrm>
              <a:off x="2819400" y="5181600"/>
              <a:ext cx="609600" cy="609600"/>
            </a:xfrm>
            <a:prstGeom prst="cube">
              <a:avLst>
                <a:gd name="adj" fmla="val 25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326" name="AutoShape 52"/>
            <p:cNvSpPr>
              <a:spLocks noChangeArrowheads="1"/>
            </p:cNvSpPr>
            <p:nvPr/>
          </p:nvSpPr>
          <p:spPr bwMode="auto">
            <a:xfrm>
              <a:off x="2362200" y="5181600"/>
              <a:ext cx="609600" cy="609600"/>
            </a:xfrm>
            <a:prstGeom prst="cube">
              <a:avLst>
                <a:gd name="adj" fmla="val 25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327" name="AutoShape 53"/>
            <p:cNvSpPr>
              <a:spLocks noChangeArrowheads="1"/>
            </p:cNvSpPr>
            <p:nvPr/>
          </p:nvSpPr>
          <p:spPr bwMode="auto">
            <a:xfrm>
              <a:off x="2057400" y="4114800"/>
              <a:ext cx="609600" cy="609600"/>
            </a:xfrm>
            <a:prstGeom prst="cube">
              <a:avLst>
                <a:gd name="adj" fmla="val 25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328" name="AutoShape 54"/>
            <p:cNvSpPr>
              <a:spLocks noChangeArrowheads="1"/>
            </p:cNvSpPr>
            <p:nvPr/>
          </p:nvSpPr>
          <p:spPr bwMode="auto">
            <a:xfrm>
              <a:off x="2667000" y="5334000"/>
              <a:ext cx="609600" cy="609600"/>
            </a:xfrm>
            <a:prstGeom prst="cube">
              <a:avLst>
                <a:gd name="adj" fmla="val 25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329" name="AutoShape 55"/>
            <p:cNvSpPr>
              <a:spLocks noChangeArrowheads="1"/>
            </p:cNvSpPr>
            <p:nvPr/>
          </p:nvSpPr>
          <p:spPr bwMode="auto">
            <a:xfrm>
              <a:off x="2819400" y="4724400"/>
              <a:ext cx="609600" cy="609600"/>
            </a:xfrm>
            <a:prstGeom prst="cube">
              <a:avLst>
                <a:gd name="adj" fmla="val 25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9" name="Группа 8"/>
          <p:cNvGrpSpPr>
            <a:grpSpLocks/>
          </p:cNvGrpSpPr>
          <p:nvPr/>
        </p:nvGrpSpPr>
        <p:grpSpPr bwMode="auto">
          <a:xfrm>
            <a:off x="5105400" y="3744913"/>
            <a:ext cx="1524000" cy="2263775"/>
            <a:chOff x="4966771" y="3775113"/>
            <a:chExt cx="1524000" cy="2263048"/>
          </a:xfrm>
        </p:grpSpPr>
        <p:sp>
          <p:nvSpPr>
            <p:cNvPr id="11272" name="AutoShape 3"/>
            <p:cNvSpPr>
              <a:spLocks noChangeArrowheads="1"/>
            </p:cNvSpPr>
            <p:nvPr/>
          </p:nvSpPr>
          <p:spPr bwMode="auto">
            <a:xfrm>
              <a:off x="5881171" y="4971361"/>
              <a:ext cx="609600" cy="609600"/>
            </a:xfrm>
            <a:prstGeom prst="cube">
              <a:avLst>
                <a:gd name="adj" fmla="val 25000"/>
              </a:avLst>
            </a:prstGeom>
            <a:solidFill>
              <a:srgbClr val="FFC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273" name="AutoShape 4"/>
            <p:cNvSpPr>
              <a:spLocks noChangeArrowheads="1"/>
            </p:cNvSpPr>
            <p:nvPr/>
          </p:nvSpPr>
          <p:spPr bwMode="auto">
            <a:xfrm>
              <a:off x="5728771" y="5123761"/>
              <a:ext cx="609600" cy="609600"/>
            </a:xfrm>
            <a:prstGeom prst="cube">
              <a:avLst>
                <a:gd name="adj" fmla="val 25000"/>
              </a:avLst>
            </a:prstGeom>
            <a:solidFill>
              <a:srgbClr val="FFC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274" name="AutoShape 6"/>
            <p:cNvSpPr>
              <a:spLocks noChangeArrowheads="1"/>
            </p:cNvSpPr>
            <p:nvPr/>
          </p:nvSpPr>
          <p:spPr bwMode="auto">
            <a:xfrm>
              <a:off x="5423971" y="4514161"/>
              <a:ext cx="609600" cy="609600"/>
            </a:xfrm>
            <a:prstGeom prst="cube">
              <a:avLst>
                <a:gd name="adj" fmla="val 25000"/>
              </a:avLst>
            </a:prstGeom>
            <a:solidFill>
              <a:srgbClr val="FFC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275" name="AutoShape 7"/>
            <p:cNvSpPr>
              <a:spLocks noChangeArrowheads="1"/>
            </p:cNvSpPr>
            <p:nvPr/>
          </p:nvSpPr>
          <p:spPr bwMode="auto">
            <a:xfrm>
              <a:off x="5728771" y="4666561"/>
              <a:ext cx="609600" cy="609600"/>
            </a:xfrm>
            <a:prstGeom prst="cube">
              <a:avLst>
                <a:gd name="adj" fmla="val 25000"/>
              </a:avLst>
            </a:prstGeom>
            <a:solidFill>
              <a:srgbClr val="FFC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276" name="AutoShape 9"/>
            <p:cNvSpPr>
              <a:spLocks noChangeArrowheads="1"/>
            </p:cNvSpPr>
            <p:nvPr/>
          </p:nvSpPr>
          <p:spPr bwMode="auto">
            <a:xfrm>
              <a:off x="4966771" y="5428561"/>
              <a:ext cx="609600" cy="609600"/>
            </a:xfrm>
            <a:prstGeom prst="cube">
              <a:avLst>
                <a:gd name="adj" fmla="val 25000"/>
              </a:avLst>
            </a:prstGeom>
            <a:solidFill>
              <a:srgbClr val="FFC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277" name="AutoShape 11"/>
            <p:cNvSpPr>
              <a:spLocks noChangeArrowheads="1"/>
            </p:cNvSpPr>
            <p:nvPr/>
          </p:nvSpPr>
          <p:spPr bwMode="auto">
            <a:xfrm>
              <a:off x="5119171" y="4818961"/>
              <a:ext cx="609600" cy="609600"/>
            </a:xfrm>
            <a:prstGeom prst="cube">
              <a:avLst>
                <a:gd name="adj" fmla="val 25000"/>
              </a:avLst>
            </a:prstGeom>
            <a:solidFill>
              <a:srgbClr val="FFC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278" name="AutoShape 12"/>
            <p:cNvSpPr>
              <a:spLocks noChangeArrowheads="1"/>
            </p:cNvSpPr>
            <p:nvPr/>
          </p:nvSpPr>
          <p:spPr bwMode="auto">
            <a:xfrm>
              <a:off x="5271571" y="4209361"/>
              <a:ext cx="609600" cy="609600"/>
            </a:xfrm>
            <a:prstGeom prst="cube">
              <a:avLst>
                <a:gd name="adj" fmla="val 25000"/>
              </a:avLst>
            </a:prstGeom>
            <a:solidFill>
              <a:srgbClr val="FFC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279" name="AutoShape 5"/>
            <p:cNvSpPr>
              <a:spLocks noChangeArrowheads="1"/>
            </p:cNvSpPr>
            <p:nvPr/>
          </p:nvSpPr>
          <p:spPr bwMode="auto">
            <a:xfrm>
              <a:off x="5271571" y="3775113"/>
              <a:ext cx="609600" cy="609600"/>
            </a:xfrm>
            <a:prstGeom prst="cube">
              <a:avLst>
                <a:gd name="adj" fmla="val 25000"/>
              </a:avLst>
            </a:prstGeom>
            <a:solidFill>
              <a:srgbClr val="FFC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280" name="AutoShape 8"/>
            <p:cNvSpPr>
              <a:spLocks noChangeArrowheads="1"/>
            </p:cNvSpPr>
            <p:nvPr/>
          </p:nvSpPr>
          <p:spPr bwMode="auto">
            <a:xfrm>
              <a:off x="5576371" y="5276161"/>
              <a:ext cx="609600" cy="609600"/>
            </a:xfrm>
            <a:prstGeom prst="cube">
              <a:avLst>
                <a:gd name="adj" fmla="val 25000"/>
              </a:avLst>
            </a:prstGeom>
            <a:solidFill>
              <a:srgbClr val="FFC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281" name="AutoShape 10"/>
            <p:cNvSpPr>
              <a:spLocks noChangeArrowheads="1"/>
            </p:cNvSpPr>
            <p:nvPr/>
          </p:nvSpPr>
          <p:spPr bwMode="auto">
            <a:xfrm>
              <a:off x="5423971" y="5418462"/>
              <a:ext cx="609600" cy="609600"/>
            </a:xfrm>
            <a:prstGeom prst="cube">
              <a:avLst>
                <a:gd name="adj" fmla="val 25000"/>
              </a:avLst>
            </a:prstGeom>
            <a:solidFill>
              <a:srgbClr val="FFC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5"/>
          <p:cNvSpPr>
            <a:spLocks noChangeArrowheads="1"/>
          </p:cNvSpPr>
          <p:nvPr/>
        </p:nvSpPr>
        <p:spPr bwMode="auto">
          <a:xfrm>
            <a:off x="3705225" y="765175"/>
            <a:ext cx="54102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eaLnBrk="0" hangingPunct="0">
              <a:buFontTx/>
              <a:buAutoNum type="arabicPeriod"/>
            </a:pPr>
            <a:r>
              <a:rPr lang="ru-RU" sz="2400" dirty="0">
                <a:ea typeface="Times New Roman" pitchFamily="18" charset="0"/>
                <a:cs typeface="Arial" charset="0"/>
              </a:rPr>
              <a:t> Сегодня я узнал…</a:t>
            </a:r>
          </a:p>
          <a:p>
            <a:pPr eaLnBrk="0" hangingPunct="0">
              <a:buFontTx/>
              <a:buAutoNum type="arabicPeriod"/>
            </a:pPr>
            <a:r>
              <a:rPr lang="ru-RU" sz="2400" dirty="0">
                <a:ea typeface="Times New Roman" pitchFamily="18" charset="0"/>
                <a:cs typeface="Arial" charset="0"/>
              </a:rPr>
              <a:t> Было интересно… </a:t>
            </a:r>
          </a:p>
          <a:p>
            <a:pPr eaLnBrk="0" hangingPunct="0">
              <a:buFontTx/>
              <a:buAutoNum type="arabicPeriod"/>
            </a:pPr>
            <a:r>
              <a:rPr lang="ru-RU" sz="2400" dirty="0">
                <a:ea typeface="Times New Roman" pitchFamily="18" charset="0"/>
                <a:cs typeface="Arial" charset="0"/>
              </a:rPr>
              <a:t> Было трудно… </a:t>
            </a:r>
          </a:p>
          <a:p>
            <a:pPr eaLnBrk="0" hangingPunct="0">
              <a:buFontTx/>
              <a:buAutoNum type="arabicPeriod"/>
            </a:pPr>
            <a:r>
              <a:rPr lang="ru-RU" sz="2400" dirty="0">
                <a:ea typeface="Times New Roman" pitchFamily="18" charset="0"/>
                <a:cs typeface="Arial" charset="0"/>
              </a:rPr>
              <a:t> Я выполнял задания… </a:t>
            </a:r>
          </a:p>
          <a:p>
            <a:pPr eaLnBrk="0" hangingPunct="0">
              <a:buFontTx/>
              <a:buAutoNum type="arabicPeriod"/>
            </a:pPr>
            <a:r>
              <a:rPr lang="ru-RU" sz="2400" dirty="0">
                <a:ea typeface="Times New Roman" pitchFamily="18" charset="0"/>
                <a:cs typeface="Arial" charset="0"/>
              </a:rPr>
              <a:t> Я понял, что… </a:t>
            </a:r>
          </a:p>
          <a:p>
            <a:pPr eaLnBrk="0" hangingPunct="0">
              <a:buFontTx/>
              <a:buAutoNum type="arabicPeriod"/>
            </a:pPr>
            <a:r>
              <a:rPr lang="ru-RU" sz="2400" dirty="0">
                <a:ea typeface="Times New Roman" pitchFamily="18" charset="0"/>
                <a:cs typeface="Arial" charset="0"/>
              </a:rPr>
              <a:t> Теперь я могу… </a:t>
            </a:r>
          </a:p>
          <a:p>
            <a:pPr eaLnBrk="0" hangingPunct="0">
              <a:buFontTx/>
              <a:buAutoNum type="arabicPeriod"/>
            </a:pPr>
            <a:r>
              <a:rPr lang="ru-RU" sz="2400" dirty="0">
                <a:ea typeface="Times New Roman" pitchFamily="18" charset="0"/>
                <a:cs typeface="Arial" charset="0"/>
              </a:rPr>
              <a:t> Я почувствовал, что… </a:t>
            </a:r>
          </a:p>
          <a:p>
            <a:pPr eaLnBrk="0" hangingPunct="0">
              <a:buFontTx/>
              <a:buAutoNum type="arabicPeriod"/>
            </a:pPr>
            <a:r>
              <a:rPr lang="ru-RU" sz="2400" dirty="0">
                <a:ea typeface="Times New Roman" pitchFamily="18" charset="0"/>
                <a:cs typeface="Arial" charset="0"/>
              </a:rPr>
              <a:t> Я приобрел… </a:t>
            </a:r>
          </a:p>
          <a:p>
            <a:pPr eaLnBrk="0" hangingPunct="0">
              <a:buFontTx/>
              <a:buAutoNum type="arabicPeriod"/>
            </a:pPr>
            <a:r>
              <a:rPr lang="ru-RU" sz="2400" dirty="0">
                <a:ea typeface="Times New Roman" pitchFamily="18" charset="0"/>
                <a:cs typeface="Arial" charset="0"/>
              </a:rPr>
              <a:t> Я научился… </a:t>
            </a:r>
          </a:p>
          <a:p>
            <a:pPr eaLnBrk="0" hangingPunct="0">
              <a:buFontTx/>
              <a:buAutoNum type="arabicPeriod"/>
            </a:pPr>
            <a:r>
              <a:rPr lang="ru-RU" sz="2400" dirty="0">
                <a:ea typeface="Times New Roman" pitchFamily="18" charset="0"/>
                <a:cs typeface="Arial" charset="0"/>
              </a:rPr>
              <a:t> У меня </a:t>
            </a:r>
            <a:r>
              <a:rPr lang="ru-RU" sz="2400" dirty="0" smtClean="0">
                <a:ea typeface="Times New Roman" pitchFamily="18" charset="0"/>
                <a:cs typeface="Arial" charset="0"/>
              </a:rPr>
              <a:t>получилось… </a:t>
            </a:r>
            <a:endParaRPr lang="ru-RU" sz="2400" dirty="0">
              <a:ea typeface="Times New Roman" pitchFamily="18" charset="0"/>
              <a:cs typeface="Arial" charset="0"/>
            </a:endParaRPr>
          </a:p>
          <a:p>
            <a:pPr eaLnBrk="0" hangingPunct="0">
              <a:buFontTx/>
              <a:buAutoNum type="arabicPeriod"/>
            </a:pPr>
            <a:r>
              <a:rPr lang="ru-RU" sz="2400" dirty="0">
                <a:ea typeface="Times New Roman" pitchFamily="18" charset="0"/>
                <a:cs typeface="Arial" charset="0"/>
              </a:rPr>
              <a:t> Я смог… </a:t>
            </a:r>
          </a:p>
          <a:p>
            <a:pPr eaLnBrk="0" hangingPunct="0">
              <a:buFontTx/>
              <a:buAutoNum type="arabicPeriod"/>
            </a:pPr>
            <a:r>
              <a:rPr lang="ru-RU" sz="2400" dirty="0">
                <a:ea typeface="Times New Roman" pitchFamily="18" charset="0"/>
                <a:cs typeface="Arial" charset="0"/>
              </a:rPr>
              <a:t> Я попробую… </a:t>
            </a:r>
          </a:p>
          <a:p>
            <a:pPr eaLnBrk="0" hangingPunct="0">
              <a:buFontTx/>
              <a:buAutoNum type="arabicPeriod"/>
            </a:pPr>
            <a:r>
              <a:rPr lang="ru-RU" sz="2400" dirty="0">
                <a:ea typeface="Times New Roman" pitchFamily="18" charset="0"/>
                <a:cs typeface="Arial" charset="0"/>
              </a:rPr>
              <a:t> Меня удивило… </a:t>
            </a:r>
          </a:p>
          <a:p>
            <a:pPr eaLnBrk="0" hangingPunct="0">
              <a:buFontTx/>
              <a:buAutoNum type="arabicPeriod"/>
            </a:pPr>
            <a:r>
              <a:rPr lang="ru-RU" sz="2400" dirty="0">
                <a:ea typeface="Times New Roman" pitchFamily="18" charset="0"/>
                <a:cs typeface="Arial" charset="0"/>
              </a:rPr>
              <a:t> Урок дал мне для жизни… </a:t>
            </a:r>
          </a:p>
          <a:p>
            <a:pPr eaLnBrk="0" hangingPunct="0">
              <a:buFontTx/>
              <a:buAutoNum type="arabicPeriod"/>
            </a:pPr>
            <a:r>
              <a:rPr lang="ru-RU" sz="2400" dirty="0">
                <a:ea typeface="Times New Roman" pitchFamily="18" charset="0"/>
                <a:cs typeface="Arial" charset="0"/>
              </a:rPr>
              <a:t> Мне захотелось… </a:t>
            </a:r>
          </a:p>
          <a:p>
            <a:pPr eaLnBrk="0" hangingPunct="0"/>
            <a:endParaRPr lang="ru-RU" sz="2400" dirty="0">
              <a:ea typeface="Times New Roman" pitchFamily="18" charset="0"/>
              <a:cs typeface="Arial" charset="0"/>
            </a:endParaRPr>
          </a:p>
        </p:txBody>
      </p:sp>
      <p:sp>
        <p:nvSpPr>
          <p:cNvPr id="7" name="AutoShape 5"/>
          <p:cNvSpPr>
            <a:spLocks noChangeArrowheads="1"/>
          </p:cNvSpPr>
          <p:nvPr/>
        </p:nvSpPr>
        <p:spPr bwMode="auto">
          <a:xfrm>
            <a:off x="896938" y="623888"/>
            <a:ext cx="2238375" cy="569912"/>
          </a:xfrm>
          <a:prstGeom prst="flowChartAlternateProcess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2800" dirty="0">
                <a:latin typeface="Arial" pitchFamily="34" charset="0"/>
                <a:cs typeface="Arial" pitchFamily="34" charset="0"/>
              </a:rPr>
              <a:t>Рефлексия</a:t>
            </a:r>
          </a:p>
        </p:txBody>
      </p:sp>
      <p:pic>
        <p:nvPicPr>
          <p:cNvPr id="12292" name="Picture 2" descr="C:\Users\Vilkova\AppData\Local\Microsoft\Windows\Temporary Internet Files\Content.IE5\6YATT0V2\MC90044042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4588" y="2628900"/>
            <a:ext cx="1744662" cy="1436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Прямоугольник 1"/>
          <p:cNvSpPr>
            <a:spLocks noChangeArrowheads="1"/>
          </p:cNvSpPr>
          <p:nvPr/>
        </p:nvSpPr>
        <p:spPr bwMode="auto">
          <a:xfrm>
            <a:off x="438150" y="479425"/>
            <a:ext cx="82804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ru-RU" sz="1600" b="1" dirty="0">
                <a:solidFill>
                  <a:srgbClr val="002060"/>
                </a:solidFill>
              </a:rPr>
              <a:t>Интернет-источник</a:t>
            </a:r>
          </a:p>
          <a:p>
            <a:pPr algn="ctr"/>
            <a:endParaRPr lang="en-US" sz="1600" b="1" dirty="0">
              <a:solidFill>
                <a:srgbClr val="002060"/>
              </a:solidFill>
            </a:endParaRPr>
          </a:p>
          <a:p>
            <a:r>
              <a:rPr lang="ru-RU" sz="1600"/>
              <a:t>http://</a:t>
            </a:r>
            <a:r>
              <a:rPr lang="ru-RU" sz="1600" smtClean="0"/>
              <a:t>office.microsoft.com/ru/images/results.aspx?qu</a:t>
            </a:r>
            <a:r>
              <a:rPr lang="ru-RU" sz="1600"/>
              <a:t>=%D0%BA%D0%BD%D0%B8%D0%B3%D0%B8&amp;ex=1#ai:MC900440424|mt:1| (смайлик)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290</TotalTime>
  <Words>213</Words>
  <Application>Microsoft Office PowerPoint</Application>
  <PresentationFormat>Экран (4:3)</PresentationFormat>
  <Paragraphs>78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1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Чаплыгина И.Б.</dc:creator>
  <cp:lastModifiedBy>Светлана</cp:lastModifiedBy>
  <cp:revision>29</cp:revision>
  <dcterms:created xsi:type="dcterms:W3CDTF">2008-03-28T16:57:55Z</dcterms:created>
  <dcterms:modified xsi:type="dcterms:W3CDTF">2013-07-05T05:37:12Z</dcterms:modified>
</cp:coreProperties>
</file>