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2C1C"/>
    <a:srgbClr val="AFDE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5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7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>
          <a:xfrm>
            <a:off x="990600" y="1017588"/>
            <a:ext cx="7178675" cy="4830762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1"/>
          <p:cNvSpPr/>
          <p:nvPr/>
        </p:nvSpPr>
        <p:spPr>
          <a:xfrm>
            <a:off x="990600" y="1009650"/>
            <a:ext cx="7180263" cy="4832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35684">
            <a:off x="769938" y="701675"/>
            <a:ext cx="566737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96196">
            <a:off x="7854950" y="749300"/>
            <a:ext cx="566738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88" y="5357813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750" y="5357813"/>
            <a:ext cx="50339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475" y="5357813"/>
            <a:ext cx="554038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601FCF3C-9037-4C56-827C-1EBE22B7C4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928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7B1D4-C3BD-415E-9A33-8227BC8833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592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F6C37-0F40-407A-9B35-AF0AA9753B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596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A3664-54ED-4327-B519-6A1495DB15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9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A4244-4944-4403-966D-6434A7DD3F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521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7AD00-8D86-4BD5-BBF8-B0F832F4B6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149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F48E0-79FD-4400-BD9C-45DB218CF1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741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89EC6-2C28-4E2F-A99F-A72565541C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620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55718-387E-4F18-B796-1F8CEA101C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214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8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5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16"/>
          <p:cNvSpPr/>
          <p:nvPr/>
        </p:nvSpPr>
        <p:spPr>
          <a:xfrm rot="60000">
            <a:off x="4471988" y="603250"/>
            <a:ext cx="3787775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2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3"/>
          <p:cNvSpPr/>
          <p:nvPr/>
        </p:nvSpPr>
        <p:spPr>
          <a:xfrm rot="21540000">
            <a:off x="749300" y="576263"/>
            <a:ext cx="3789363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2063" y="5886450"/>
            <a:ext cx="12128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29300"/>
            <a:ext cx="35226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8088" y="5897563"/>
            <a:ext cx="5540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B6C37-E003-41F7-9C6C-24736527CA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336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8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1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12"/>
          <p:cNvSpPr/>
          <p:nvPr/>
        </p:nvSpPr>
        <p:spPr>
          <a:xfrm rot="21540000">
            <a:off x="744538" y="576263"/>
            <a:ext cx="3789362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28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29"/>
          <p:cNvSpPr/>
          <p:nvPr/>
        </p:nvSpPr>
        <p:spPr>
          <a:xfrm rot="60000">
            <a:off x="4464050" y="603250"/>
            <a:ext cx="3789363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238" y="5888038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30888"/>
            <a:ext cx="33194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850" y="5900738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575A0-45B2-4A36-ACE0-61564B73F6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23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838" y="574675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838" y="576263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32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35684">
            <a:off x="544513" y="273050"/>
            <a:ext cx="566737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96196">
            <a:off x="8115300" y="298450"/>
            <a:ext cx="566738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1095375" y="817563"/>
            <a:ext cx="6964363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63675" y="2119313"/>
            <a:ext cx="6196013" cy="360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775" y="5808663"/>
            <a:ext cx="1212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5808663"/>
            <a:ext cx="5540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800" y="5808663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pPr>
              <a:defRPr/>
            </a:pPr>
            <a:fld id="{54AC465D-8BCA-467C-930C-0D54B29511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8" r:id="rId8"/>
    <p:sldLayoutId id="2147483699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644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990600" y="2733675"/>
            <a:ext cx="71628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В спортивном лагере 322 человека. Когда несколько человек ушли </a:t>
            </a:r>
          </a:p>
          <a:p>
            <a:pPr eaLnBrk="1" hangingPunct="1">
              <a:defRPr/>
            </a:pP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в поход, в лагере осталось            275 человек. Сколько человек ушли </a:t>
            </a:r>
          </a:p>
          <a:p>
            <a:pPr eaLnBrk="1" hangingPunct="1">
              <a:defRPr/>
            </a:pP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в поход?</a:t>
            </a:r>
          </a:p>
        </p:txBody>
      </p:sp>
      <p:pic>
        <p:nvPicPr>
          <p:cNvPr id="5123" name="Picture 10" descr="C:\Users\Vilkova\AppData\Local\Microsoft\Windows\Temporary Internet Files\Content.IE5\YZICUEP7\MC90034909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09600"/>
            <a:ext cx="1376363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Блок-схема: альтернативный процесс 1"/>
          <p:cNvSpPr/>
          <p:nvPr/>
        </p:nvSpPr>
        <p:spPr>
          <a:xfrm>
            <a:off x="990600" y="1066800"/>
            <a:ext cx="1676400" cy="685800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/>
              <a:t>Задача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85" name="WordArt 165"/>
          <p:cNvSpPr>
            <a:spLocks noChangeArrowheads="1" noChangeShapeType="1" noTextEdit="1"/>
          </p:cNvSpPr>
          <p:nvPr/>
        </p:nvSpPr>
        <p:spPr bwMode="auto">
          <a:xfrm>
            <a:off x="2128077" y="1219200"/>
            <a:ext cx="4900061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Times New Roman"/>
              </a:rPr>
              <a:t>322</a:t>
            </a:r>
            <a:r>
              <a:rPr lang="ru-RU" sz="3600" b="1" i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Times New Roman"/>
              </a:rPr>
              <a:t> – х = </a:t>
            </a:r>
            <a:r>
              <a:rPr lang="ru-RU" sz="36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Times New Roman"/>
              </a:rPr>
              <a:t>275</a:t>
            </a:r>
          </a:p>
        </p:txBody>
      </p:sp>
      <p:sp>
        <p:nvSpPr>
          <p:cNvPr id="5" name="WordArt 165"/>
          <p:cNvSpPr>
            <a:spLocks noChangeArrowheads="1" noChangeShapeType="1" noTextEdit="1"/>
          </p:cNvSpPr>
          <p:nvPr/>
        </p:nvSpPr>
        <p:spPr bwMode="auto">
          <a:xfrm>
            <a:off x="3347276" y="2438400"/>
            <a:ext cx="2461661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i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Times New Roman"/>
              </a:rPr>
              <a:t>х = </a:t>
            </a:r>
            <a:r>
              <a:rPr lang="ru-RU" sz="36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Times New Roman"/>
              </a:rPr>
              <a:t>47</a:t>
            </a: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1417642" y="4346154"/>
            <a:ext cx="6320928" cy="685800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/>
              <a:t>Ответ: 47 человек ушли в поход.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914400"/>
            <a:ext cx="7162800" cy="1323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002060"/>
                </a:solidFill>
                <a:latin typeface="Arial" charset="0"/>
              </a:rPr>
              <a:t>Интернет-источник</a:t>
            </a:r>
          </a:p>
          <a:p>
            <a:pPr>
              <a:defRPr/>
            </a:pPr>
            <a:endParaRPr lang="ru-RU" sz="1600" dirty="0">
              <a:solidFill>
                <a:schemeClr val="accent4">
                  <a:lumMod val="10000"/>
                </a:schemeClr>
              </a:solidFill>
              <a:latin typeface="Arial" charset="0"/>
            </a:endParaRPr>
          </a:p>
          <a:p>
            <a:pPr>
              <a:defRPr/>
            </a:pPr>
            <a:r>
              <a:rPr lang="ru-RU" sz="1600" dirty="0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http</a:t>
            </a:r>
            <a:r>
              <a:rPr lang="ru-RU" sz="1600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://</a:t>
            </a:r>
            <a:r>
              <a:rPr lang="ru-RU" sz="1600" smtClean="0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office.microsoft.com/ru/images/results.aspx?qu</a:t>
            </a:r>
            <a:r>
              <a:rPr lang="ru-RU" sz="1600" dirty="0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=%D0%B4%D0%B5%D0%B2%D0%BE%D1%87%D0%BA%D0%B0&amp;ex=2#ai:MC900349093|mt:1| (девочка)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27</TotalTime>
  <Words>52</Words>
  <Application>Microsoft Office PowerPoint</Application>
  <PresentationFormat>Экран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Кнопка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Чаплыгина И.Б.</dc:creator>
  <cp:lastModifiedBy>Светлана</cp:lastModifiedBy>
  <cp:revision>10</cp:revision>
  <cp:lastPrinted>1601-01-01T00:00:00Z</cp:lastPrinted>
  <dcterms:created xsi:type="dcterms:W3CDTF">1601-01-01T00:00:00Z</dcterms:created>
  <dcterms:modified xsi:type="dcterms:W3CDTF">2013-07-05T05:33:04Z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