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2C1C"/>
    <a:srgbClr val="AFD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01FCF3C-9037-4C56-827C-1EBE22B7C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92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B1D4-C3BD-415E-9A33-8227BC883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59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F6C37-0F40-407A-9B35-AF0AA9753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59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A3664-54ED-4327-B519-6A1495DB15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5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4244-4944-4403-966D-6434A7DD3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52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7AD00-8D86-4BD5-BBF8-B0F832F4B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14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F48E0-79FD-4400-BD9C-45DB218CF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74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9EC6-2C28-4E2F-A99F-A72565541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62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5718-387E-4F18-B796-1F8CEA101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2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B6C37-E003-41F7-9C6C-24736527C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33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575A0-45B2-4A36-ACE0-61564B73F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2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defRPr/>
            </a:pPr>
            <a:fld id="{54AC465D-8BCA-467C-930C-0D54B29511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8" r:id="rId8"/>
    <p:sldLayoutId id="2147483699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90600" y="2733675"/>
            <a:ext cx="71628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В спортивном лагере 322 человека. Когда несколько человек ушли </a:t>
            </a:r>
          </a:p>
          <a:p>
            <a:pPr eaLnBrk="1" hangingPunct="1">
              <a:defRPr/>
            </a:pP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в поход, в лагере осталось            275 человек. Сколько человек ушли </a:t>
            </a:r>
          </a:p>
          <a:p>
            <a:pPr eaLnBrk="1" hangingPunct="1">
              <a:defRPr/>
            </a:pPr>
            <a:r>
              <a:rPr lang="ru-RU" sz="3200" dirty="0" smtClean="0">
                <a:solidFill>
                  <a:srgbClr val="002060"/>
                </a:solidFill>
                <a:latin typeface="+mn-lt"/>
              </a:rPr>
              <a:t>в поход?</a:t>
            </a:r>
          </a:p>
        </p:txBody>
      </p:sp>
      <p:pic>
        <p:nvPicPr>
          <p:cNvPr id="5123" name="Picture 10" descr="C:\Users\Vilkova\AppData\Local\Microsoft\Windows\Temporary Internet Files\Content.IE5\YZICUEP7\MC9003490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09600"/>
            <a:ext cx="1376363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Блок-схема: альтернативный процесс 1"/>
          <p:cNvSpPr/>
          <p:nvPr/>
        </p:nvSpPr>
        <p:spPr>
          <a:xfrm>
            <a:off x="990600" y="1066800"/>
            <a:ext cx="1676400" cy="68580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Задача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5" name="WordArt 165"/>
          <p:cNvSpPr>
            <a:spLocks noChangeArrowheads="1" noChangeShapeType="1" noTextEdit="1"/>
          </p:cNvSpPr>
          <p:nvPr/>
        </p:nvSpPr>
        <p:spPr bwMode="auto">
          <a:xfrm>
            <a:off x="2128077" y="1219200"/>
            <a:ext cx="4900061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Times New Roman"/>
              </a:rPr>
              <a:t>322</a:t>
            </a: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Times New Roman"/>
              </a:rPr>
              <a:t> – х = </a:t>
            </a: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Times New Roman"/>
              </a:rPr>
              <a:t>275</a:t>
            </a:r>
          </a:p>
        </p:txBody>
      </p:sp>
      <p:sp>
        <p:nvSpPr>
          <p:cNvPr id="5" name="WordArt 165"/>
          <p:cNvSpPr>
            <a:spLocks noChangeArrowheads="1" noChangeShapeType="1" noTextEdit="1"/>
          </p:cNvSpPr>
          <p:nvPr/>
        </p:nvSpPr>
        <p:spPr bwMode="auto">
          <a:xfrm>
            <a:off x="3347276" y="2438400"/>
            <a:ext cx="2461661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Times New Roman"/>
              </a:rPr>
              <a:t>х = </a:t>
            </a: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Times New Roman"/>
              </a:rPr>
              <a:t>47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417642" y="4346154"/>
            <a:ext cx="6320928" cy="685800"/>
          </a:xfrm>
          <a:prstGeom prst="flowChartAlternateProcess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Ответ: 47 человек ушли в поход.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914400"/>
            <a:ext cx="71628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  <a:latin typeface="Arial" charset="0"/>
              </a:rPr>
              <a:t>Интернет-источник</a:t>
            </a:r>
          </a:p>
          <a:p>
            <a:pPr>
              <a:defRPr/>
            </a:pPr>
            <a:endParaRPr lang="ru-RU" sz="1600" dirty="0">
              <a:solidFill>
                <a:schemeClr val="accent4">
                  <a:lumMod val="10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http</a:t>
            </a:r>
            <a:r>
              <a:rPr lang="ru-RU" sz="160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://</a:t>
            </a:r>
            <a:r>
              <a:rPr lang="ru-RU" sz="1600" smtClean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office.microsoft.com/ru/images/results.aspx?qu</a:t>
            </a:r>
            <a:r>
              <a:rPr lang="ru-RU" sz="1600" dirty="0">
                <a:solidFill>
                  <a:schemeClr val="accent4">
                    <a:lumMod val="10000"/>
                  </a:schemeClr>
                </a:solidFill>
                <a:latin typeface="Arial" charset="0"/>
              </a:rPr>
              <a:t>=%D0%B4%D0%B5%D0%B2%D0%BE%D1%87%D0%BA%D0%B0&amp;ex=2#ai:MC900349093|mt:1| (девочка)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27</TotalTime>
  <Words>52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Кнопка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Чаплыгина И.Б.</dc:creator>
  <cp:lastModifiedBy>Светлана</cp:lastModifiedBy>
  <cp:revision>10</cp:revision>
  <cp:lastPrinted>1601-01-01T00:00:00Z</cp:lastPrinted>
  <dcterms:created xsi:type="dcterms:W3CDTF">1601-01-01T00:00:00Z</dcterms:created>
  <dcterms:modified xsi:type="dcterms:W3CDTF">2013-07-05T05:33:04Z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