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96818-CE06-4119-B93F-8F28D94BF6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24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A2A31-F1A0-4CF2-B391-CECB993C6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12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45AA-CAD7-4853-82C5-4BABCAF6B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68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64E79-1722-41DF-A4BF-C8E039258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9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BEA72-C008-49D6-8A1A-3CBAA178D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56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D1DCE-9C90-44C9-970A-9449ACE87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55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7E86C-2FC9-43A9-A7E5-4DB2926DE0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02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C3E19-FCFA-47C4-97F1-CD4407FDA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14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B32E-9448-4A1D-A775-15EC3120C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21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7851-9969-496C-A249-0CF3F35EE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79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898E3-1D7A-4AE3-9786-C14770C7D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63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 smtClean="0">
                <a:solidFill>
                  <a:schemeClr val="tx1">
                    <a:alpha val="60000"/>
                  </a:schemeClr>
                </a:solidFill>
                <a:effectLst/>
                <a:cs typeface="+mn-cs"/>
              </a:defRPr>
            </a:lvl1pPr>
          </a:lstStyle>
          <a:p>
            <a:pPr>
              <a:defRPr/>
            </a:pPr>
            <a:fld id="{69605388-4069-4001-8AD1-D0B8A13F1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7" r:id="rId2"/>
    <p:sldLayoutId id="2147483684" r:id="rId3"/>
    <p:sldLayoutId id="2147483678" r:id="rId4"/>
    <p:sldLayoutId id="2147483685" r:id="rId5"/>
    <p:sldLayoutId id="2147483679" r:id="rId6"/>
    <p:sldLayoutId id="2147483680" r:id="rId7"/>
    <p:sldLayoutId id="2147483686" r:id="rId8"/>
    <p:sldLayoutId id="2147483687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79" name="Group 59"/>
          <p:cNvGraphicFramePr>
            <a:graphicFrameLocks noGrp="1"/>
          </p:cNvGraphicFramePr>
          <p:nvPr/>
        </p:nvGraphicFramePr>
        <p:xfrm>
          <a:off x="152400" y="457200"/>
          <a:ext cx="8839200" cy="591312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061254"/>
                <a:gridCol w="4777946"/>
              </a:tblGrid>
              <a:tr h="5181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Свойства сложения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Свойства вычитания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17983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blipFill rotWithShape="1">
                      <a:blip r:embed="rId2"/>
                      <a:stretch>
                        <a:fillRect l="-3003" t="-32203" r="-117718" b="-209492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blipFill rotWithShape="1">
                      <a:blip r:embed="rId2"/>
                      <a:stretch>
                        <a:fillRect l="-87500" t="-32203" b="-209492"/>
                      </a:stretch>
                    </a:blipFill>
                  </a:tcPr>
                </a:tc>
              </a:tr>
              <a:tr h="26517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blipFill rotWithShape="1">
                      <a:blip r:embed="rId2"/>
                      <a:stretch>
                        <a:fillRect l="-3003" t="-89655" r="-117718" b="-4206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blipFill rotWithShape="1">
                      <a:blip r:embed="rId2"/>
                      <a:stretch>
                        <a:fillRect l="-87500" t="-89655" b="-42069"/>
                      </a:stretch>
                    </a:blipFill>
                  </a:tcPr>
                </a:tc>
              </a:tr>
              <a:tr h="9448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blipFill rotWithShape="1">
                      <a:blip r:embed="rId2"/>
                      <a:stretch>
                        <a:fillRect l="-3003" t="-532258" r="-117718" b="-1806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blipFill rotWithShape="1">
                      <a:blip r:embed="rId2"/>
                      <a:stretch>
                        <a:fillRect l="-87500" t="-532258" b="-18065"/>
                      </a:stretch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39</TotalTime>
  <Words>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Базовая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Вилкова Светлана Анатольевна</dc:creator>
  <cp:lastModifiedBy>Светлана</cp:lastModifiedBy>
  <cp:revision>6</cp:revision>
  <cp:lastPrinted>1601-01-01T00:00:00Z</cp:lastPrinted>
  <dcterms:created xsi:type="dcterms:W3CDTF">1601-01-01T00:00:00Z</dcterms:created>
  <dcterms:modified xsi:type="dcterms:W3CDTF">2013-07-05T05:32:26Z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