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68" r:id="rId2"/>
    <p:sldId id="288" r:id="rId3"/>
    <p:sldId id="302" r:id="rId4"/>
    <p:sldId id="301" r:id="rId5"/>
    <p:sldId id="258" r:id="rId6"/>
    <p:sldId id="277" r:id="rId7"/>
    <p:sldId id="304" r:id="rId8"/>
    <p:sldId id="281" r:id="rId9"/>
    <p:sldId id="303" r:id="rId10"/>
    <p:sldId id="30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663300"/>
    <a:srgbClr val="00FF00"/>
    <a:srgbClr val="008000"/>
    <a:srgbClr val="9900CC"/>
    <a:srgbClr val="00FF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76" autoAdjust="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40C0A0-3B41-42F5-B34C-206EF845A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41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3B0452-187E-4D4D-8E13-9717C5FD7AE7}" type="slidenum">
              <a:rPr lang="ru-RU" sz="1200">
                <a:latin typeface="Times New Roman" pitchFamily="18" charset="0"/>
                <a:cs typeface="Times New Roman" pitchFamily="18" charset="0"/>
              </a:rPr>
              <a:pPr algn="r" eaLnBrk="1" hangingPunct="1"/>
              <a:t>9</a:t>
            </a:fld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Чтобы увидеть результат в клетке – нажмите на данную клетку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7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>
                    <a:gd name="T0" fmla="*/ 14 w 209"/>
                    <a:gd name="T1" fmla="*/ 4314 h 4314"/>
                    <a:gd name="T2" fmla="*/ 19 w 209"/>
                    <a:gd name="T3" fmla="*/ 3207 h 4314"/>
                    <a:gd name="T4" fmla="*/ 3 w 209"/>
                    <a:gd name="T5" fmla="*/ 2467 h 4314"/>
                    <a:gd name="T6" fmla="*/ 3 w 209"/>
                    <a:gd name="T7" fmla="*/ 2330 h 4314"/>
                    <a:gd name="T8" fmla="*/ 8 w 209"/>
                    <a:gd name="T9" fmla="*/ 2288 h 4314"/>
                    <a:gd name="T10" fmla="*/ 10 w 209"/>
                    <a:gd name="T11" fmla="*/ 2244 h 4314"/>
                    <a:gd name="T12" fmla="*/ 3 w 209"/>
                    <a:gd name="T13" fmla="*/ 2193 h 4314"/>
                    <a:gd name="T14" fmla="*/ 3 w 209"/>
                    <a:gd name="T15" fmla="*/ 2103 h 4314"/>
                    <a:gd name="T16" fmla="*/ 12 w 209"/>
                    <a:gd name="T17" fmla="*/ 1849 h 4314"/>
                    <a:gd name="T18" fmla="*/ 10 w 209"/>
                    <a:gd name="T19" fmla="*/ 1270 h 4314"/>
                    <a:gd name="T20" fmla="*/ 12 w 209"/>
                    <a:gd name="T21" fmla="*/ 0 h 4314"/>
                    <a:gd name="T22" fmla="*/ 34 w 209"/>
                    <a:gd name="T23" fmla="*/ 4 h 4314"/>
                    <a:gd name="T24" fmla="*/ 37 w 209"/>
                    <a:gd name="T25" fmla="*/ 1026 h 4314"/>
                    <a:gd name="T26" fmla="*/ 36 w 209"/>
                    <a:gd name="T27" fmla="*/ 1897 h 4314"/>
                    <a:gd name="T28" fmla="*/ 25 w 209"/>
                    <a:gd name="T29" fmla="*/ 2105 h 4314"/>
                    <a:gd name="T30" fmla="*/ 39 w 209"/>
                    <a:gd name="T31" fmla="*/ 2212 h 4314"/>
                    <a:gd name="T32" fmla="*/ 102 w 209"/>
                    <a:gd name="T33" fmla="*/ 2228 h 4314"/>
                    <a:gd name="T34" fmla="*/ 163 w 209"/>
                    <a:gd name="T35" fmla="*/ 2228 h 4314"/>
                    <a:gd name="T36" fmla="*/ 181 w 209"/>
                    <a:gd name="T37" fmla="*/ 2184 h 4314"/>
                    <a:gd name="T38" fmla="*/ 180 w 209"/>
                    <a:gd name="T39" fmla="*/ 2077 h 4314"/>
                    <a:gd name="T40" fmla="*/ 178 w 209"/>
                    <a:gd name="T41" fmla="*/ 1969 h 4314"/>
                    <a:gd name="T42" fmla="*/ 173 w 209"/>
                    <a:gd name="T43" fmla="*/ 1817 h 4314"/>
                    <a:gd name="T44" fmla="*/ 167 w 209"/>
                    <a:gd name="T45" fmla="*/ 3 h 4314"/>
                    <a:gd name="T46" fmla="*/ 202 w 209"/>
                    <a:gd name="T47" fmla="*/ 6 h 4314"/>
                    <a:gd name="T48" fmla="*/ 195 w 209"/>
                    <a:gd name="T49" fmla="*/ 701 h 4314"/>
                    <a:gd name="T50" fmla="*/ 198 w 209"/>
                    <a:gd name="T51" fmla="*/ 1841 h 4314"/>
                    <a:gd name="T52" fmla="*/ 209 w 209"/>
                    <a:gd name="T53" fmla="*/ 2148 h 4314"/>
                    <a:gd name="T54" fmla="*/ 198 w 209"/>
                    <a:gd name="T55" fmla="*/ 2264 h 4314"/>
                    <a:gd name="T56" fmla="*/ 206 w 209"/>
                    <a:gd name="T57" fmla="*/ 2330 h 4314"/>
                    <a:gd name="T58" fmla="*/ 206 w 209"/>
                    <a:gd name="T59" fmla="*/ 2512 h 4314"/>
                    <a:gd name="T60" fmla="*/ 193 w 209"/>
                    <a:gd name="T61" fmla="*/ 3287 h 4314"/>
                    <a:gd name="T62" fmla="*/ 197 w 209"/>
                    <a:gd name="T63" fmla="*/ 4314 h 4314"/>
                    <a:gd name="T64" fmla="*/ 176 w 209"/>
                    <a:gd name="T65" fmla="*/ 4313 h 4314"/>
                    <a:gd name="T66" fmla="*/ 175 w 209"/>
                    <a:gd name="T67" fmla="*/ 3786 h 4314"/>
                    <a:gd name="T68" fmla="*/ 171 w 209"/>
                    <a:gd name="T69" fmla="*/ 3391 h 4314"/>
                    <a:gd name="T70" fmla="*/ 178 w 209"/>
                    <a:gd name="T71" fmla="*/ 2720 h 4314"/>
                    <a:gd name="T72" fmla="*/ 185 w 209"/>
                    <a:gd name="T73" fmla="*/ 2356 h 4314"/>
                    <a:gd name="T74" fmla="*/ 170 w 209"/>
                    <a:gd name="T75" fmla="*/ 2288 h 4314"/>
                    <a:gd name="T76" fmla="*/ 103 w 209"/>
                    <a:gd name="T77" fmla="*/ 2308 h 4314"/>
                    <a:gd name="T78" fmla="*/ 41 w 209"/>
                    <a:gd name="T79" fmla="*/ 2296 h 4314"/>
                    <a:gd name="T80" fmla="*/ 23 w 209"/>
                    <a:gd name="T81" fmla="*/ 2467 h 4314"/>
                    <a:gd name="T82" fmla="*/ 37 w 209"/>
                    <a:gd name="T83" fmla="*/ 2955 h 4314"/>
                    <a:gd name="T84" fmla="*/ 39 w 209"/>
                    <a:gd name="T85" fmla="*/ 3730 h 4314"/>
                    <a:gd name="T86" fmla="*/ 37 w 209"/>
                    <a:gd name="T87" fmla="*/ 4313 h 4314"/>
                    <a:gd name="T88" fmla="*/ 14 w 209"/>
                    <a:gd name="T89" fmla="*/ 4314 h 431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>
                    <a:gd name="T0" fmla="*/ 40 w 493"/>
                    <a:gd name="T1" fmla="*/ 7 h 4323"/>
                    <a:gd name="T2" fmla="*/ 44 w 493"/>
                    <a:gd name="T3" fmla="*/ 1111 h 4323"/>
                    <a:gd name="T4" fmla="*/ 6 w 493"/>
                    <a:gd name="T5" fmla="*/ 1852 h 4323"/>
                    <a:gd name="T6" fmla="*/ 6 w 493"/>
                    <a:gd name="T7" fmla="*/ 1989 h 4323"/>
                    <a:gd name="T8" fmla="*/ 20 w 493"/>
                    <a:gd name="T9" fmla="*/ 2031 h 4323"/>
                    <a:gd name="T10" fmla="*/ 24 w 493"/>
                    <a:gd name="T11" fmla="*/ 2075 h 4323"/>
                    <a:gd name="T12" fmla="*/ 6 w 493"/>
                    <a:gd name="T13" fmla="*/ 2126 h 4323"/>
                    <a:gd name="T14" fmla="*/ 6 w 493"/>
                    <a:gd name="T15" fmla="*/ 2217 h 4323"/>
                    <a:gd name="T16" fmla="*/ 28 w 493"/>
                    <a:gd name="T17" fmla="*/ 2471 h 4323"/>
                    <a:gd name="T18" fmla="*/ 24 w 493"/>
                    <a:gd name="T19" fmla="*/ 3051 h 4323"/>
                    <a:gd name="T20" fmla="*/ 28 w 493"/>
                    <a:gd name="T21" fmla="*/ 4323 h 4323"/>
                    <a:gd name="T22" fmla="*/ 80 w 493"/>
                    <a:gd name="T23" fmla="*/ 4319 h 4323"/>
                    <a:gd name="T24" fmla="*/ 88 w 493"/>
                    <a:gd name="T25" fmla="*/ 3295 h 4323"/>
                    <a:gd name="T26" fmla="*/ 84 w 493"/>
                    <a:gd name="T27" fmla="*/ 2423 h 4323"/>
                    <a:gd name="T28" fmla="*/ 60 w 493"/>
                    <a:gd name="T29" fmla="*/ 2215 h 4323"/>
                    <a:gd name="T30" fmla="*/ 92 w 493"/>
                    <a:gd name="T31" fmla="*/ 2107 h 4323"/>
                    <a:gd name="T32" fmla="*/ 240 w 493"/>
                    <a:gd name="T33" fmla="*/ 2091 h 4323"/>
                    <a:gd name="T34" fmla="*/ 384 w 493"/>
                    <a:gd name="T35" fmla="*/ 2091 h 4323"/>
                    <a:gd name="T36" fmla="*/ 428 w 493"/>
                    <a:gd name="T37" fmla="*/ 2135 h 4323"/>
                    <a:gd name="T38" fmla="*/ 424 w 493"/>
                    <a:gd name="T39" fmla="*/ 2243 h 4323"/>
                    <a:gd name="T40" fmla="*/ 420 w 493"/>
                    <a:gd name="T41" fmla="*/ 2351 h 4323"/>
                    <a:gd name="T42" fmla="*/ 408 w 493"/>
                    <a:gd name="T43" fmla="*/ 2503 h 4323"/>
                    <a:gd name="T44" fmla="*/ 395 w 493"/>
                    <a:gd name="T45" fmla="*/ 4320 h 4323"/>
                    <a:gd name="T46" fmla="*/ 476 w 493"/>
                    <a:gd name="T47" fmla="*/ 4317 h 4323"/>
                    <a:gd name="T48" fmla="*/ 459 w 493"/>
                    <a:gd name="T49" fmla="*/ 3621 h 4323"/>
                    <a:gd name="T50" fmla="*/ 468 w 493"/>
                    <a:gd name="T51" fmla="*/ 2479 h 4323"/>
                    <a:gd name="T52" fmla="*/ 493 w 493"/>
                    <a:gd name="T53" fmla="*/ 2172 h 4323"/>
                    <a:gd name="T54" fmla="*/ 468 w 493"/>
                    <a:gd name="T55" fmla="*/ 2055 h 4323"/>
                    <a:gd name="T56" fmla="*/ 487 w 493"/>
                    <a:gd name="T57" fmla="*/ 1989 h 4323"/>
                    <a:gd name="T58" fmla="*/ 487 w 493"/>
                    <a:gd name="T59" fmla="*/ 1807 h 4323"/>
                    <a:gd name="T60" fmla="*/ 456 w 493"/>
                    <a:gd name="T61" fmla="*/ 1031 h 4323"/>
                    <a:gd name="T62" fmla="*/ 472 w 493"/>
                    <a:gd name="T63" fmla="*/ 0 h 4323"/>
                    <a:gd name="T64" fmla="*/ 416 w 493"/>
                    <a:gd name="T65" fmla="*/ 3 h 4323"/>
                    <a:gd name="T66" fmla="*/ 412 w 493"/>
                    <a:gd name="T67" fmla="*/ 531 h 4323"/>
                    <a:gd name="T68" fmla="*/ 404 w 493"/>
                    <a:gd name="T69" fmla="*/ 927 h 4323"/>
                    <a:gd name="T70" fmla="*/ 420 w 493"/>
                    <a:gd name="T71" fmla="*/ 1599 h 4323"/>
                    <a:gd name="T72" fmla="*/ 436 w 493"/>
                    <a:gd name="T73" fmla="*/ 1963 h 4323"/>
                    <a:gd name="T74" fmla="*/ 400 w 493"/>
                    <a:gd name="T75" fmla="*/ 2031 h 4323"/>
                    <a:gd name="T76" fmla="*/ 244 w 493"/>
                    <a:gd name="T77" fmla="*/ 2011 h 4323"/>
                    <a:gd name="T78" fmla="*/ 96 w 493"/>
                    <a:gd name="T79" fmla="*/ 2023 h 4323"/>
                    <a:gd name="T80" fmla="*/ 54 w 493"/>
                    <a:gd name="T81" fmla="*/ 1852 h 4323"/>
                    <a:gd name="T82" fmla="*/ 88 w 493"/>
                    <a:gd name="T83" fmla="*/ 1363 h 4323"/>
                    <a:gd name="T84" fmla="*/ 92 w 493"/>
                    <a:gd name="T85" fmla="*/ 587 h 4323"/>
                    <a:gd name="T86" fmla="*/ 88 w 493"/>
                    <a:gd name="T87" fmla="*/ 3 h 4323"/>
                    <a:gd name="T88" fmla="*/ 40 w 493"/>
                    <a:gd name="T89" fmla="*/ 7 h 432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>
                    <a:gd name="T0" fmla="*/ 22 w 369"/>
                    <a:gd name="T1" fmla="*/ 0 h 2611"/>
                    <a:gd name="T2" fmla="*/ 14 w 369"/>
                    <a:gd name="T3" fmla="*/ 1622 h 2611"/>
                    <a:gd name="T4" fmla="*/ 6 w 369"/>
                    <a:gd name="T5" fmla="*/ 2547 h 2611"/>
                    <a:gd name="T6" fmla="*/ 38 w 369"/>
                    <a:gd name="T7" fmla="*/ 2604 h 2611"/>
                    <a:gd name="T8" fmla="*/ 184 w 369"/>
                    <a:gd name="T9" fmla="*/ 2588 h 2611"/>
                    <a:gd name="T10" fmla="*/ 339 w 369"/>
                    <a:gd name="T11" fmla="*/ 2596 h 2611"/>
                    <a:gd name="T12" fmla="*/ 363 w 369"/>
                    <a:gd name="T13" fmla="*/ 2531 h 2611"/>
                    <a:gd name="T14" fmla="*/ 339 w 369"/>
                    <a:gd name="T15" fmla="*/ 1679 h 2611"/>
                    <a:gd name="T16" fmla="*/ 339 w 369"/>
                    <a:gd name="T17" fmla="*/ 0 h 2611"/>
                    <a:gd name="T18" fmla="*/ 22 w 369"/>
                    <a:gd name="T19" fmla="*/ 0 h 26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9"/>
                </a:xfrm>
                <a:custGeom>
                  <a:avLst/>
                  <a:gdLst>
                    <a:gd name="T0" fmla="*/ 32 w 251"/>
                    <a:gd name="T1" fmla="*/ 379 h 390"/>
                    <a:gd name="T2" fmla="*/ 77 w 251"/>
                    <a:gd name="T3" fmla="*/ 364 h 390"/>
                    <a:gd name="T4" fmla="*/ 152 w 251"/>
                    <a:gd name="T5" fmla="*/ 370 h 390"/>
                    <a:gd name="T6" fmla="*/ 209 w 251"/>
                    <a:gd name="T7" fmla="*/ 388 h 390"/>
                    <a:gd name="T8" fmla="*/ 242 w 251"/>
                    <a:gd name="T9" fmla="*/ 379 h 390"/>
                    <a:gd name="T10" fmla="*/ 248 w 251"/>
                    <a:gd name="T11" fmla="*/ 328 h 390"/>
                    <a:gd name="T12" fmla="*/ 227 w 251"/>
                    <a:gd name="T13" fmla="*/ 175 h 390"/>
                    <a:gd name="T14" fmla="*/ 194 w 251"/>
                    <a:gd name="T15" fmla="*/ 130 h 390"/>
                    <a:gd name="T16" fmla="*/ 179 w 251"/>
                    <a:gd name="T17" fmla="*/ 295 h 390"/>
                    <a:gd name="T18" fmla="*/ 152 w 251"/>
                    <a:gd name="T19" fmla="*/ 307 h 390"/>
                    <a:gd name="T20" fmla="*/ 134 w 251"/>
                    <a:gd name="T21" fmla="*/ 163 h 390"/>
                    <a:gd name="T22" fmla="*/ 65 w 251"/>
                    <a:gd name="T23" fmla="*/ 13 h 390"/>
                    <a:gd name="T24" fmla="*/ 29 w 251"/>
                    <a:gd name="T25" fmla="*/ 85 h 390"/>
                    <a:gd name="T26" fmla="*/ 26 w 251"/>
                    <a:gd name="T27" fmla="*/ 271 h 390"/>
                    <a:gd name="T28" fmla="*/ 2 w 251"/>
                    <a:gd name="T29" fmla="*/ 337 h 390"/>
                    <a:gd name="T30" fmla="*/ 11 w 251"/>
                    <a:gd name="T31" fmla="*/ 379 h 390"/>
                    <a:gd name="T32" fmla="*/ 32 w 251"/>
                    <a:gd name="T33" fmla="*/ 379 h 39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>
                    <a:gd name="T0" fmla="*/ 0 w 378"/>
                    <a:gd name="T1" fmla="*/ 1714 h 1714"/>
                    <a:gd name="T2" fmla="*/ 15 w 378"/>
                    <a:gd name="T3" fmla="*/ 420 h 1714"/>
                    <a:gd name="T4" fmla="*/ 19 w 378"/>
                    <a:gd name="T5" fmla="*/ 63 h 1714"/>
                    <a:gd name="T6" fmla="*/ 79 w 378"/>
                    <a:gd name="T7" fmla="*/ 39 h 1714"/>
                    <a:gd name="T8" fmla="*/ 202 w 378"/>
                    <a:gd name="T9" fmla="*/ 18 h 1714"/>
                    <a:gd name="T10" fmla="*/ 351 w 378"/>
                    <a:gd name="T11" fmla="*/ 23 h 1714"/>
                    <a:gd name="T12" fmla="*/ 366 w 378"/>
                    <a:gd name="T13" fmla="*/ 120 h 1714"/>
                    <a:gd name="T14" fmla="*/ 359 w 378"/>
                    <a:gd name="T15" fmla="*/ 741 h 1714"/>
                    <a:gd name="T16" fmla="*/ 351 w 378"/>
                    <a:gd name="T17" fmla="*/ 1714 h 1714"/>
                    <a:gd name="T18" fmla="*/ 0 w 378"/>
                    <a:gd name="T19" fmla="*/ 1714 h 17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5"/>
                </a:xfrm>
                <a:custGeom>
                  <a:avLst/>
                  <a:gdLst>
                    <a:gd name="T0" fmla="*/ 14 w 146"/>
                    <a:gd name="T1" fmla="*/ 11 h 154"/>
                    <a:gd name="T2" fmla="*/ 92 w 146"/>
                    <a:gd name="T3" fmla="*/ 2 h 154"/>
                    <a:gd name="T4" fmla="*/ 140 w 146"/>
                    <a:gd name="T5" fmla="*/ 14 h 154"/>
                    <a:gd name="T6" fmla="*/ 128 w 146"/>
                    <a:gd name="T7" fmla="*/ 89 h 154"/>
                    <a:gd name="T8" fmla="*/ 116 w 146"/>
                    <a:gd name="T9" fmla="*/ 146 h 154"/>
                    <a:gd name="T10" fmla="*/ 74 w 146"/>
                    <a:gd name="T11" fmla="*/ 134 h 154"/>
                    <a:gd name="T12" fmla="*/ 32 w 146"/>
                    <a:gd name="T13" fmla="*/ 128 h 154"/>
                    <a:gd name="T14" fmla="*/ 5 w 146"/>
                    <a:gd name="T15" fmla="*/ 56 h 154"/>
                    <a:gd name="T16" fmla="*/ 14 w 146"/>
                    <a:gd name="T17" fmla="*/ 11 h 15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>
                    <a:gd name="T0" fmla="*/ 40 w 493"/>
                    <a:gd name="T1" fmla="*/ 0 h 4316"/>
                    <a:gd name="T2" fmla="*/ 44 w 493"/>
                    <a:gd name="T3" fmla="*/ 1104 h 4316"/>
                    <a:gd name="T4" fmla="*/ 6 w 493"/>
                    <a:gd name="T5" fmla="*/ 1845 h 4316"/>
                    <a:gd name="T6" fmla="*/ 6 w 493"/>
                    <a:gd name="T7" fmla="*/ 1982 h 4316"/>
                    <a:gd name="T8" fmla="*/ 20 w 493"/>
                    <a:gd name="T9" fmla="*/ 2024 h 4316"/>
                    <a:gd name="T10" fmla="*/ 24 w 493"/>
                    <a:gd name="T11" fmla="*/ 2068 h 4316"/>
                    <a:gd name="T12" fmla="*/ 6 w 493"/>
                    <a:gd name="T13" fmla="*/ 2119 h 4316"/>
                    <a:gd name="T14" fmla="*/ 6 w 493"/>
                    <a:gd name="T15" fmla="*/ 2210 h 4316"/>
                    <a:gd name="T16" fmla="*/ 28 w 493"/>
                    <a:gd name="T17" fmla="*/ 2464 h 4316"/>
                    <a:gd name="T18" fmla="*/ 24 w 493"/>
                    <a:gd name="T19" fmla="*/ 3044 h 4316"/>
                    <a:gd name="T20" fmla="*/ 28 w 493"/>
                    <a:gd name="T21" fmla="*/ 4316 h 4316"/>
                    <a:gd name="T22" fmla="*/ 80 w 493"/>
                    <a:gd name="T23" fmla="*/ 4312 h 4316"/>
                    <a:gd name="T24" fmla="*/ 88 w 493"/>
                    <a:gd name="T25" fmla="*/ 3288 h 4316"/>
                    <a:gd name="T26" fmla="*/ 84 w 493"/>
                    <a:gd name="T27" fmla="*/ 2416 h 4316"/>
                    <a:gd name="T28" fmla="*/ 60 w 493"/>
                    <a:gd name="T29" fmla="*/ 2208 h 4316"/>
                    <a:gd name="T30" fmla="*/ 92 w 493"/>
                    <a:gd name="T31" fmla="*/ 2100 h 4316"/>
                    <a:gd name="T32" fmla="*/ 240 w 493"/>
                    <a:gd name="T33" fmla="*/ 2084 h 4316"/>
                    <a:gd name="T34" fmla="*/ 384 w 493"/>
                    <a:gd name="T35" fmla="*/ 2084 h 4316"/>
                    <a:gd name="T36" fmla="*/ 428 w 493"/>
                    <a:gd name="T37" fmla="*/ 2128 h 4316"/>
                    <a:gd name="T38" fmla="*/ 424 w 493"/>
                    <a:gd name="T39" fmla="*/ 2236 h 4316"/>
                    <a:gd name="T40" fmla="*/ 420 w 493"/>
                    <a:gd name="T41" fmla="*/ 2344 h 4316"/>
                    <a:gd name="T42" fmla="*/ 408 w 493"/>
                    <a:gd name="T43" fmla="*/ 2496 h 4316"/>
                    <a:gd name="T44" fmla="*/ 395 w 493"/>
                    <a:gd name="T45" fmla="*/ 4313 h 4316"/>
                    <a:gd name="T46" fmla="*/ 476 w 493"/>
                    <a:gd name="T47" fmla="*/ 4310 h 4316"/>
                    <a:gd name="T48" fmla="*/ 459 w 493"/>
                    <a:gd name="T49" fmla="*/ 3614 h 4316"/>
                    <a:gd name="T50" fmla="*/ 468 w 493"/>
                    <a:gd name="T51" fmla="*/ 2472 h 4316"/>
                    <a:gd name="T52" fmla="*/ 493 w 493"/>
                    <a:gd name="T53" fmla="*/ 2165 h 4316"/>
                    <a:gd name="T54" fmla="*/ 468 w 493"/>
                    <a:gd name="T55" fmla="*/ 2048 h 4316"/>
                    <a:gd name="T56" fmla="*/ 487 w 493"/>
                    <a:gd name="T57" fmla="*/ 1982 h 4316"/>
                    <a:gd name="T58" fmla="*/ 487 w 493"/>
                    <a:gd name="T59" fmla="*/ 1800 h 4316"/>
                    <a:gd name="T60" fmla="*/ 456 w 493"/>
                    <a:gd name="T61" fmla="*/ 1024 h 4316"/>
                    <a:gd name="T62" fmla="*/ 468 w 493"/>
                    <a:gd name="T63" fmla="*/ 0 h 4316"/>
                    <a:gd name="T64" fmla="*/ 420 w 493"/>
                    <a:gd name="T65" fmla="*/ 0 h 4316"/>
                    <a:gd name="T66" fmla="*/ 412 w 493"/>
                    <a:gd name="T67" fmla="*/ 524 h 4316"/>
                    <a:gd name="T68" fmla="*/ 404 w 493"/>
                    <a:gd name="T69" fmla="*/ 920 h 4316"/>
                    <a:gd name="T70" fmla="*/ 420 w 493"/>
                    <a:gd name="T71" fmla="*/ 1592 h 4316"/>
                    <a:gd name="T72" fmla="*/ 436 w 493"/>
                    <a:gd name="T73" fmla="*/ 1956 h 4316"/>
                    <a:gd name="T74" fmla="*/ 400 w 493"/>
                    <a:gd name="T75" fmla="*/ 2024 h 4316"/>
                    <a:gd name="T76" fmla="*/ 244 w 493"/>
                    <a:gd name="T77" fmla="*/ 2004 h 4316"/>
                    <a:gd name="T78" fmla="*/ 96 w 493"/>
                    <a:gd name="T79" fmla="*/ 2016 h 4316"/>
                    <a:gd name="T80" fmla="*/ 54 w 493"/>
                    <a:gd name="T81" fmla="*/ 1845 h 4316"/>
                    <a:gd name="T82" fmla="*/ 88 w 493"/>
                    <a:gd name="T83" fmla="*/ 1356 h 4316"/>
                    <a:gd name="T84" fmla="*/ 92 w 493"/>
                    <a:gd name="T85" fmla="*/ 580 h 4316"/>
                    <a:gd name="T86" fmla="*/ 84 w 493"/>
                    <a:gd name="T87" fmla="*/ 0 h 4316"/>
                    <a:gd name="T88" fmla="*/ 40 w 493"/>
                    <a:gd name="T89" fmla="*/ 0 h 431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>
                    <a:gd name="T0" fmla="*/ 40 w 493"/>
                    <a:gd name="T1" fmla="*/ 7 h 4323"/>
                    <a:gd name="T2" fmla="*/ 44 w 493"/>
                    <a:gd name="T3" fmla="*/ 1111 h 4323"/>
                    <a:gd name="T4" fmla="*/ 6 w 493"/>
                    <a:gd name="T5" fmla="*/ 1852 h 4323"/>
                    <a:gd name="T6" fmla="*/ 6 w 493"/>
                    <a:gd name="T7" fmla="*/ 1989 h 4323"/>
                    <a:gd name="T8" fmla="*/ 20 w 493"/>
                    <a:gd name="T9" fmla="*/ 2031 h 4323"/>
                    <a:gd name="T10" fmla="*/ 24 w 493"/>
                    <a:gd name="T11" fmla="*/ 2075 h 4323"/>
                    <a:gd name="T12" fmla="*/ 6 w 493"/>
                    <a:gd name="T13" fmla="*/ 2126 h 4323"/>
                    <a:gd name="T14" fmla="*/ 6 w 493"/>
                    <a:gd name="T15" fmla="*/ 2217 h 4323"/>
                    <a:gd name="T16" fmla="*/ 28 w 493"/>
                    <a:gd name="T17" fmla="*/ 2471 h 4323"/>
                    <a:gd name="T18" fmla="*/ 24 w 493"/>
                    <a:gd name="T19" fmla="*/ 3051 h 4323"/>
                    <a:gd name="T20" fmla="*/ 28 w 493"/>
                    <a:gd name="T21" fmla="*/ 4323 h 4323"/>
                    <a:gd name="T22" fmla="*/ 80 w 493"/>
                    <a:gd name="T23" fmla="*/ 4319 h 4323"/>
                    <a:gd name="T24" fmla="*/ 88 w 493"/>
                    <a:gd name="T25" fmla="*/ 3295 h 4323"/>
                    <a:gd name="T26" fmla="*/ 84 w 493"/>
                    <a:gd name="T27" fmla="*/ 2423 h 4323"/>
                    <a:gd name="T28" fmla="*/ 60 w 493"/>
                    <a:gd name="T29" fmla="*/ 2215 h 4323"/>
                    <a:gd name="T30" fmla="*/ 92 w 493"/>
                    <a:gd name="T31" fmla="*/ 2107 h 4323"/>
                    <a:gd name="T32" fmla="*/ 240 w 493"/>
                    <a:gd name="T33" fmla="*/ 2091 h 4323"/>
                    <a:gd name="T34" fmla="*/ 384 w 493"/>
                    <a:gd name="T35" fmla="*/ 2091 h 4323"/>
                    <a:gd name="T36" fmla="*/ 428 w 493"/>
                    <a:gd name="T37" fmla="*/ 2135 h 4323"/>
                    <a:gd name="T38" fmla="*/ 424 w 493"/>
                    <a:gd name="T39" fmla="*/ 2243 h 4323"/>
                    <a:gd name="T40" fmla="*/ 420 w 493"/>
                    <a:gd name="T41" fmla="*/ 2351 h 4323"/>
                    <a:gd name="T42" fmla="*/ 408 w 493"/>
                    <a:gd name="T43" fmla="*/ 2503 h 4323"/>
                    <a:gd name="T44" fmla="*/ 395 w 493"/>
                    <a:gd name="T45" fmla="*/ 4320 h 4323"/>
                    <a:gd name="T46" fmla="*/ 476 w 493"/>
                    <a:gd name="T47" fmla="*/ 4317 h 4323"/>
                    <a:gd name="T48" fmla="*/ 459 w 493"/>
                    <a:gd name="T49" fmla="*/ 3621 h 4323"/>
                    <a:gd name="T50" fmla="*/ 468 w 493"/>
                    <a:gd name="T51" fmla="*/ 2479 h 4323"/>
                    <a:gd name="T52" fmla="*/ 493 w 493"/>
                    <a:gd name="T53" fmla="*/ 2172 h 4323"/>
                    <a:gd name="T54" fmla="*/ 468 w 493"/>
                    <a:gd name="T55" fmla="*/ 2055 h 4323"/>
                    <a:gd name="T56" fmla="*/ 487 w 493"/>
                    <a:gd name="T57" fmla="*/ 1989 h 4323"/>
                    <a:gd name="T58" fmla="*/ 487 w 493"/>
                    <a:gd name="T59" fmla="*/ 1807 h 4323"/>
                    <a:gd name="T60" fmla="*/ 456 w 493"/>
                    <a:gd name="T61" fmla="*/ 1031 h 4323"/>
                    <a:gd name="T62" fmla="*/ 472 w 493"/>
                    <a:gd name="T63" fmla="*/ 0 h 4323"/>
                    <a:gd name="T64" fmla="*/ 416 w 493"/>
                    <a:gd name="T65" fmla="*/ 3 h 4323"/>
                    <a:gd name="T66" fmla="*/ 412 w 493"/>
                    <a:gd name="T67" fmla="*/ 531 h 4323"/>
                    <a:gd name="T68" fmla="*/ 404 w 493"/>
                    <a:gd name="T69" fmla="*/ 927 h 4323"/>
                    <a:gd name="T70" fmla="*/ 420 w 493"/>
                    <a:gd name="T71" fmla="*/ 1599 h 4323"/>
                    <a:gd name="T72" fmla="*/ 436 w 493"/>
                    <a:gd name="T73" fmla="*/ 1963 h 4323"/>
                    <a:gd name="T74" fmla="*/ 400 w 493"/>
                    <a:gd name="T75" fmla="*/ 2031 h 4323"/>
                    <a:gd name="T76" fmla="*/ 244 w 493"/>
                    <a:gd name="T77" fmla="*/ 2011 h 4323"/>
                    <a:gd name="T78" fmla="*/ 96 w 493"/>
                    <a:gd name="T79" fmla="*/ 2023 h 4323"/>
                    <a:gd name="T80" fmla="*/ 54 w 493"/>
                    <a:gd name="T81" fmla="*/ 1852 h 4323"/>
                    <a:gd name="T82" fmla="*/ 88 w 493"/>
                    <a:gd name="T83" fmla="*/ 1363 h 4323"/>
                    <a:gd name="T84" fmla="*/ 92 w 493"/>
                    <a:gd name="T85" fmla="*/ 587 h 4323"/>
                    <a:gd name="T86" fmla="*/ 88 w 493"/>
                    <a:gd name="T87" fmla="*/ 3 h 4323"/>
                    <a:gd name="T88" fmla="*/ 40 w 493"/>
                    <a:gd name="T89" fmla="*/ 7 h 432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>
                  <a:gd name="T0" fmla="*/ 96 w 2020"/>
                  <a:gd name="T1" fmla="*/ 464 h 688"/>
                  <a:gd name="T2" fmla="*/ 48 w 2020"/>
                  <a:gd name="T3" fmla="*/ 368 h 688"/>
                  <a:gd name="T4" fmla="*/ 96 w 2020"/>
                  <a:gd name="T5" fmla="*/ 224 h 688"/>
                  <a:gd name="T6" fmla="*/ 384 w 2020"/>
                  <a:gd name="T7" fmla="*/ 32 h 688"/>
                  <a:gd name="T8" fmla="*/ 960 w 2020"/>
                  <a:gd name="T9" fmla="*/ 32 h 688"/>
                  <a:gd name="T10" fmla="*/ 1584 w 2020"/>
                  <a:gd name="T11" fmla="*/ 224 h 688"/>
                  <a:gd name="T12" fmla="*/ 1920 w 2020"/>
                  <a:gd name="T13" fmla="*/ 416 h 688"/>
                  <a:gd name="T14" fmla="*/ 2004 w 2020"/>
                  <a:gd name="T15" fmla="*/ 544 h 688"/>
                  <a:gd name="T16" fmla="*/ 1824 w 2020"/>
                  <a:gd name="T17" fmla="*/ 560 h 688"/>
                  <a:gd name="T18" fmla="*/ 1488 w 2020"/>
                  <a:gd name="T19" fmla="*/ 464 h 688"/>
                  <a:gd name="T20" fmla="*/ 960 w 2020"/>
                  <a:gd name="T21" fmla="*/ 320 h 688"/>
                  <a:gd name="T22" fmla="*/ 480 w 2020"/>
                  <a:gd name="T23" fmla="*/ 320 h 688"/>
                  <a:gd name="T24" fmla="*/ 336 w 2020"/>
                  <a:gd name="T25" fmla="*/ 368 h 688"/>
                  <a:gd name="T26" fmla="*/ 336 w 2020"/>
                  <a:gd name="T27" fmla="*/ 416 h 688"/>
                  <a:gd name="T28" fmla="*/ 528 w 2020"/>
                  <a:gd name="T29" fmla="*/ 368 h 688"/>
                  <a:gd name="T30" fmla="*/ 960 w 2020"/>
                  <a:gd name="T31" fmla="*/ 368 h 688"/>
                  <a:gd name="T32" fmla="*/ 1584 w 2020"/>
                  <a:gd name="T33" fmla="*/ 560 h 688"/>
                  <a:gd name="T34" fmla="*/ 1632 w 2020"/>
                  <a:gd name="T35" fmla="*/ 608 h 688"/>
                  <a:gd name="T36" fmla="*/ 1392 w 2020"/>
                  <a:gd name="T37" fmla="*/ 656 h 688"/>
                  <a:gd name="T38" fmla="*/ 624 w 2020"/>
                  <a:gd name="T39" fmla="*/ 656 h 688"/>
                  <a:gd name="T40" fmla="*/ 96 w 2020"/>
                  <a:gd name="T41" fmla="*/ 464 h 6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>
                    <a:gd name="T0" fmla="*/ 22 w 369"/>
                    <a:gd name="T1" fmla="*/ 0 h 2611"/>
                    <a:gd name="T2" fmla="*/ 14 w 369"/>
                    <a:gd name="T3" fmla="*/ 1622 h 2611"/>
                    <a:gd name="T4" fmla="*/ 6 w 369"/>
                    <a:gd name="T5" fmla="*/ 2547 h 2611"/>
                    <a:gd name="T6" fmla="*/ 38 w 369"/>
                    <a:gd name="T7" fmla="*/ 2604 h 2611"/>
                    <a:gd name="T8" fmla="*/ 184 w 369"/>
                    <a:gd name="T9" fmla="*/ 2588 h 2611"/>
                    <a:gd name="T10" fmla="*/ 339 w 369"/>
                    <a:gd name="T11" fmla="*/ 2596 h 2611"/>
                    <a:gd name="T12" fmla="*/ 363 w 369"/>
                    <a:gd name="T13" fmla="*/ 2531 h 2611"/>
                    <a:gd name="T14" fmla="*/ 339 w 369"/>
                    <a:gd name="T15" fmla="*/ 1679 h 2611"/>
                    <a:gd name="T16" fmla="*/ 339 w 369"/>
                    <a:gd name="T17" fmla="*/ 0 h 2611"/>
                    <a:gd name="T18" fmla="*/ 22 w 369"/>
                    <a:gd name="T19" fmla="*/ 0 h 26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>
                    <a:gd name="T0" fmla="*/ 32 w 251"/>
                    <a:gd name="T1" fmla="*/ 379 h 390"/>
                    <a:gd name="T2" fmla="*/ 77 w 251"/>
                    <a:gd name="T3" fmla="*/ 364 h 390"/>
                    <a:gd name="T4" fmla="*/ 152 w 251"/>
                    <a:gd name="T5" fmla="*/ 370 h 390"/>
                    <a:gd name="T6" fmla="*/ 209 w 251"/>
                    <a:gd name="T7" fmla="*/ 388 h 390"/>
                    <a:gd name="T8" fmla="*/ 242 w 251"/>
                    <a:gd name="T9" fmla="*/ 379 h 390"/>
                    <a:gd name="T10" fmla="*/ 248 w 251"/>
                    <a:gd name="T11" fmla="*/ 328 h 390"/>
                    <a:gd name="T12" fmla="*/ 227 w 251"/>
                    <a:gd name="T13" fmla="*/ 175 h 390"/>
                    <a:gd name="T14" fmla="*/ 194 w 251"/>
                    <a:gd name="T15" fmla="*/ 130 h 390"/>
                    <a:gd name="T16" fmla="*/ 179 w 251"/>
                    <a:gd name="T17" fmla="*/ 295 h 390"/>
                    <a:gd name="T18" fmla="*/ 152 w 251"/>
                    <a:gd name="T19" fmla="*/ 307 h 390"/>
                    <a:gd name="T20" fmla="*/ 134 w 251"/>
                    <a:gd name="T21" fmla="*/ 163 h 390"/>
                    <a:gd name="T22" fmla="*/ 65 w 251"/>
                    <a:gd name="T23" fmla="*/ 13 h 390"/>
                    <a:gd name="T24" fmla="*/ 29 w 251"/>
                    <a:gd name="T25" fmla="*/ 85 h 390"/>
                    <a:gd name="T26" fmla="*/ 26 w 251"/>
                    <a:gd name="T27" fmla="*/ 271 h 390"/>
                    <a:gd name="T28" fmla="*/ 2 w 251"/>
                    <a:gd name="T29" fmla="*/ 337 h 390"/>
                    <a:gd name="T30" fmla="*/ 11 w 251"/>
                    <a:gd name="T31" fmla="*/ 379 h 390"/>
                    <a:gd name="T32" fmla="*/ 32 w 251"/>
                    <a:gd name="T33" fmla="*/ 379 h 39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>
                    <a:gd name="T0" fmla="*/ 0 w 378"/>
                    <a:gd name="T1" fmla="*/ 1714 h 1714"/>
                    <a:gd name="T2" fmla="*/ 15 w 378"/>
                    <a:gd name="T3" fmla="*/ 420 h 1714"/>
                    <a:gd name="T4" fmla="*/ 19 w 378"/>
                    <a:gd name="T5" fmla="*/ 63 h 1714"/>
                    <a:gd name="T6" fmla="*/ 79 w 378"/>
                    <a:gd name="T7" fmla="*/ 39 h 1714"/>
                    <a:gd name="T8" fmla="*/ 202 w 378"/>
                    <a:gd name="T9" fmla="*/ 18 h 1714"/>
                    <a:gd name="T10" fmla="*/ 351 w 378"/>
                    <a:gd name="T11" fmla="*/ 23 h 1714"/>
                    <a:gd name="T12" fmla="*/ 366 w 378"/>
                    <a:gd name="T13" fmla="*/ 120 h 1714"/>
                    <a:gd name="T14" fmla="*/ 359 w 378"/>
                    <a:gd name="T15" fmla="*/ 741 h 1714"/>
                    <a:gd name="T16" fmla="*/ 351 w 378"/>
                    <a:gd name="T17" fmla="*/ 1714 h 1714"/>
                    <a:gd name="T18" fmla="*/ 0 w 378"/>
                    <a:gd name="T19" fmla="*/ 1714 h 17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>
                    <a:gd name="T0" fmla="*/ 14 w 146"/>
                    <a:gd name="T1" fmla="*/ 11 h 154"/>
                    <a:gd name="T2" fmla="*/ 92 w 146"/>
                    <a:gd name="T3" fmla="*/ 2 h 154"/>
                    <a:gd name="T4" fmla="*/ 140 w 146"/>
                    <a:gd name="T5" fmla="*/ 14 h 154"/>
                    <a:gd name="T6" fmla="*/ 128 w 146"/>
                    <a:gd name="T7" fmla="*/ 89 h 154"/>
                    <a:gd name="T8" fmla="*/ 116 w 146"/>
                    <a:gd name="T9" fmla="*/ 146 h 154"/>
                    <a:gd name="T10" fmla="*/ 74 w 146"/>
                    <a:gd name="T11" fmla="*/ 134 h 154"/>
                    <a:gd name="T12" fmla="*/ 32 w 146"/>
                    <a:gd name="T13" fmla="*/ 128 h 154"/>
                    <a:gd name="T14" fmla="*/ 5 w 146"/>
                    <a:gd name="T15" fmla="*/ 56 h 154"/>
                    <a:gd name="T16" fmla="*/ 14 w 146"/>
                    <a:gd name="T17" fmla="*/ 11 h 15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>
                    <a:gd name="T0" fmla="*/ 12 w 416"/>
                    <a:gd name="T1" fmla="*/ 0 h 4321"/>
                    <a:gd name="T2" fmla="*/ 18 w 416"/>
                    <a:gd name="T3" fmla="*/ 406 h 4321"/>
                    <a:gd name="T4" fmla="*/ 3 w 416"/>
                    <a:gd name="T5" fmla="*/ 662 h 4321"/>
                    <a:gd name="T6" fmla="*/ 8 w 416"/>
                    <a:gd name="T7" fmla="*/ 713 h 4321"/>
                    <a:gd name="T8" fmla="*/ 24 w 416"/>
                    <a:gd name="T9" fmla="*/ 740 h 4321"/>
                    <a:gd name="T10" fmla="*/ 42 w 416"/>
                    <a:gd name="T11" fmla="*/ 758 h 4321"/>
                    <a:gd name="T12" fmla="*/ 36 w 416"/>
                    <a:gd name="T13" fmla="*/ 803 h 4321"/>
                    <a:gd name="T14" fmla="*/ 12 w 416"/>
                    <a:gd name="T15" fmla="*/ 824 h 4321"/>
                    <a:gd name="T16" fmla="*/ 0 w 416"/>
                    <a:gd name="T17" fmla="*/ 878 h 4321"/>
                    <a:gd name="T18" fmla="*/ 9 w 416"/>
                    <a:gd name="T19" fmla="*/ 2903 h 4321"/>
                    <a:gd name="T20" fmla="*/ 9 w 416"/>
                    <a:gd name="T21" fmla="*/ 3276 h 4321"/>
                    <a:gd name="T22" fmla="*/ 16 w 416"/>
                    <a:gd name="T23" fmla="*/ 3330 h 4321"/>
                    <a:gd name="T24" fmla="*/ 42 w 416"/>
                    <a:gd name="T25" fmla="*/ 3354 h 4321"/>
                    <a:gd name="T26" fmla="*/ 51 w 416"/>
                    <a:gd name="T27" fmla="*/ 3390 h 4321"/>
                    <a:gd name="T28" fmla="*/ 39 w 416"/>
                    <a:gd name="T29" fmla="*/ 3427 h 4321"/>
                    <a:gd name="T30" fmla="*/ 24 w 416"/>
                    <a:gd name="T31" fmla="*/ 3466 h 4321"/>
                    <a:gd name="T32" fmla="*/ 31 w 416"/>
                    <a:gd name="T33" fmla="*/ 4321 h 4321"/>
                    <a:gd name="T34" fmla="*/ 102 w 416"/>
                    <a:gd name="T35" fmla="*/ 4317 h 4321"/>
                    <a:gd name="T36" fmla="*/ 93 w 416"/>
                    <a:gd name="T37" fmla="*/ 3529 h 4321"/>
                    <a:gd name="T38" fmla="*/ 117 w 416"/>
                    <a:gd name="T39" fmla="*/ 3496 h 4321"/>
                    <a:gd name="T40" fmla="*/ 156 w 416"/>
                    <a:gd name="T41" fmla="*/ 3493 h 4321"/>
                    <a:gd name="T42" fmla="*/ 297 w 416"/>
                    <a:gd name="T43" fmla="*/ 3502 h 4321"/>
                    <a:gd name="T44" fmla="*/ 345 w 416"/>
                    <a:gd name="T45" fmla="*/ 3502 h 4321"/>
                    <a:gd name="T46" fmla="*/ 357 w 416"/>
                    <a:gd name="T47" fmla="*/ 3478 h 4321"/>
                    <a:gd name="T48" fmla="*/ 315 w 416"/>
                    <a:gd name="T49" fmla="*/ 3459 h 4321"/>
                    <a:gd name="T50" fmla="*/ 128 w 416"/>
                    <a:gd name="T51" fmla="*/ 3444 h 4321"/>
                    <a:gd name="T52" fmla="*/ 99 w 416"/>
                    <a:gd name="T53" fmla="*/ 3430 h 4321"/>
                    <a:gd name="T54" fmla="*/ 120 w 416"/>
                    <a:gd name="T55" fmla="*/ 3408 h 4321"/>
                    <a:gd name="T56" fmla="*/ 210 w 416"/>
                    <a:gd name="T57" fmla="*/ 3399 h 4321"/>
                    <a:gd name="T58" fmla="*/ 337 w 416"/>
                    <a:gd name="T59" fmla="*/ 3398 h 4321"/>
                    <a:gd name="T60" fmla="*/ 381 w 416"/>
                    <a:gd name="T61" fmla="*/ 3381 h 4321"/>
                    <a:gd name="T62" fmla="*/ 128 w 416"/>
                    <a:gd name="T63" fmla="*/ 3375 h 4321"/>
                    <a:gd name="T64" fmla="*/ 87 w 416"/>
                    <a:gd name="T65" fmla="*/ 3336 h 4321"/>
                    <a:gd name="T66" fmla="*/ 68 w 416"/>
                    <a:gd name="T67" fmla="*/ 3285 h 4321"/>
                    <a:gd name="T68" fmla="*/ 63 w 416"/>
                    <a:gd name="T69" fmla="*/ 1525 h 4321"/>
                    <a:gd name="T70" fmla="*/ 68 w 416"/>
                    <a:gd name="T71" fmla="*/ 885 h 4321"/>
                    <a:gd name="T72" fmla="*/ 84 w 416"/>
                    <a:gd name="T73" fmla="*/ 851 h 4321"/>
                    <a:gd name="T74" fmla="*/ 120 w 416"/>
                    <a:gd name="T75" fmla="*/ 832 h 4321"/>
                    <a:gd name="T76" fmla="*/ 405 w 416"/>
                    <a:gd name="T77" fmla="*/ 825 h 4321"/>
                    <a:gd name="T78" fmla="*/ 405 w 416"/>
                    <a:gd name="T79" fmla="*/ 765 h 4321"/>
                    <a:gd name="T80" fmla="*/ 203 w 416"/>
                    <a:gd name="T81" fmla="*/ 765 h 4321"/>
                    <a:gd name="T82" fmla="*/ 150 w 416"/>
                    <a:gd name="T83" fmla="*/ 752 h 4321"/>
                    <a:gd name="T84" fmla="*/ 105 w 416"/>
                    <a:gd name="T85" fmla="*/ 728 h 4321"/>
                    <a:gd name="T86" fmla="*/ 75 w 416"/>
                    <a:gd name="T87" fmla="*/ 705 h 4321"/>
                    <a:gd name="T88" fmla="*/ 60 w 416"/>
                    <a:gd name="T89" fmla="*/ 645 h 4321"/>
                    <a:gd name="T90" fmla="*/ 81 w 416"/>
                    <a:gd name="T91" fmla="*/ 316 h 4321"/>
                    <a:gd name="T92" fmla="*/ 81 w 416"/>
                    <a:gd name="T93" fmla="*/ 0 h 4321"/>
                    <a:gd name="T94" fmla="*/ 12 w 416"/>
                    <a:gd name="T95" fmla="*/ 0 h 4321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>
                    <a:gd name="T0" fmla="*/ 142 w 187"/>
                    <a:gd name="T1" fmla="*/ 0 h 4323"/>
                    <a:gd name="T2" fmla="*/ 157 w 187"/>
                    <a:gd name="T3" fmla="*/ 658 h 4323"/>
                    <a:gd name="T4" fmla="*/ 142 w 187"/>
                    <a:gd name="T5" fmla="*/ 733 h 4323"/>
                    <a:gd name="T6" fmla="*/ 90 w 187"/>
                    <a:gd name="T7" fmla="*/ 763 h 4323"/>
                    <a:gd name="T8" fmla="*/ 53 w 187"/>
                    <a:gd name="T9" fmla="*/ 792 h 4323"/>
                    <a:gd name="T10" fmla="*/ 83 w 187"/>
                    <a:gd name="T11" fmla="*/ 830 h 4323"/>
                    <a:gd name="T12" fmla="*/ 127 w 187"/>
                    <a:gd name="T13" fmla="*/ 837 h 4323"/>
                    <a:gd name="T14" fmla="*/ 157 w 187"/>
                    <a:gd name="T15" fmla="*/ 875 h 4323"/>
                    <a:gd name="T16" fmla="*/ 157 w 187"/>
                    <a:gd name="T17" fmla="*/ 1152 h 4323"/>
                    <a:gd name="T18" fmla="*/ 135 w 187"/>
                    <a:gd name="T19" fmla="*/ 1466 h 4323"/>
                    <a:gd name="T20" fmla="*/ 135 w 187"/>
                    <a:gd name="T21" fmla="*/ 2573 h 4323"/>
                    <a:gd name="T22" fmla="*/ 165 w 187"/>
                    <a:gd name="T23" fmla="*/ 3037 h 4323"/>
                    <a:gd name="T24" fmla="*/ 180 w 187"/>
                    <a:gd name="T25" fmla="*/ 3298 h 4323"/>
                    <a:gd name="T26" fmla="*/ 142 w 187"/>
                    <a:gd name="T27" fmla="*/ 3418 h 4323"/>
                    <a:gd name="T28" fmla="*/ 150 w 187"/>
                    <a:gd name="T29" fmla="*/ 3463 h 4323"/>
                    <a:gd name="T30" fmla="*/ 172 w 187"/>
                    <a:gd name="T31" fmla="*/ 3523 h 4323"/>
                    <a:gd name="T32" fmla="*/ 187 w 187"/>
                    <a:gd name="T33" fmla="*/ 3807 h 4323"/>
                    <a:gd name="T34" fmla="*/ 187 w 187"/>
                    <a:gd name="T35" fmla="*/ 4323 h 4323"/>
                    <a:gd name="T36" fmla="*/ 120 w 187"/>
                    <a:gd name="T37" fmla="*/ 4316 h 4323"/>
                    <a:gd name="T38" fmla="*/ 105 w 187"/>
                    <a:gd name="T39" fmla="*/ 3605 h 4323"/>
                    <a:gd name="T40" fmla="*/ 68 w 187"/>
                    <a:gd name="T41" fmla="*/ 3463 h 4323"/>
                    <a:gd name="T42" fmla="*/ 83 w 187"/>
                    <a:gd name="T43" fmla="*/ 3381 h 4323"/>
                    <a:gd name="T44" fmla="*/ 127 w 187"/>
                    <a:gd name="T45" fmla="*/ 3313 h 4323"/>
                    <a:gd name="T46" fmla="*/ 98 w 187"/>
                    <a:gd name="T47" fmla="*/ 3081 h 4323"/>
                    <a:gd name="T48" fmla="*/ 83 w 187"/>
                    <a:gd name="T49" fmla="*/ 2573 h 4323"/>
                    <a:gd name="T50" fmla="*/ 83 w 187"/>
                    <a:gd name="T51" fmla="*/ 1825 h 4323"/>
                    <a:gd name="T52" fmla="*/ 75 w 187"/>
                    <a:gd name="T53" fmla="*/ 1264 h 4323"/>
                    <a:gd name="T54" fmla="*/ 83 w 187"/>
                    <a:gd name="T55" fmla="*/ 950 h 4323"/>
                    <a:gd name="T56" fmla="*/ 38 w 187"/>
                    <a:gd name="T57" fmla="*/ 852 h 4323"/>
                    <a:gd name="T58" fmla="*/ 0 w 187"/>
                    <a:gd name="T59" fmla="*/ 807 h 4323"/>
                    <a:gd name="T60" fmla="*/ 75 w 187"/>
                    <a:gd name="T61" fmla="*/ 718 h 4323"/>
                    <a:gd name="T62" fmla="*/ 105 w 187"/>
                    <a:gd name="T63" fmla="*/ 605 h 4323"/>
                    <a:gd name="T64" fmla="*/ 90 w 187"/>
                    <a:gd name="T65" fmla="*/ 119 h 4323"/>
                    <a:gd name="T66" fmla="*/ 75 w 187"/>
                    <a:gd name="T67" fmla="*/ 7 h 4323"/>
                    <a:gd name="T68" fmla="*/ 142 w 187"/>
                    <a:gd name="T69" fmla="*/ 0 h 432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3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>
                  <a:gd name="T0" fmla="*/ 39 w 216"/>
                  <a:gd name="T1" fmla="*/ 8 h 365"/>
                  <a:gd name="T2" fmla="*/ 213 w 216"/>
                  <a:gd name="T3" fmla="*/ 23 h 365"/>
                  <a:gd name="T4" fmla="*/ 216 w 216"/>
                  <a:gd name="T5" fmla="*/ 146 h 365"/>
                  <a:gd name="T6" fmla="*/ 84 w 216"/>
                  <a:gd name="T7" fmla="*/ 66 h 365"/>
                  <a:gd name="T8" fmla="*/ 72 w 216"/>
                  <a:gd name="T9" fmla="*/ 85 h 365"/>
                  <a:gd name="T10" fmla="*/ 169 w 216"/>
                  <a:gd name="T11" fmla="*/ 147 h 365"/>
                  <a:gd name="T12" fmla="*/ 213 w 216"/>
                  <a:gd name="T13" fmla="*/ 194 h 365"/>
                  <a:gd name="T14" fmla="*/ 216 w 216"/>
                  <a:gd name="T15" fmla="*/ 365 h 365"/>
                  <a:gd name="T16" fmla="*/ 45 w 216"/>
                  <a:gd name="T17" fmla="*/ 192 h 365"/>
                  <a:gd name="T18" fmla="*/ 1 w 216"/>
                  <a:gd name="T19" fmla="*/ 68 h 365"/>
                  <a:gd name="T20" fmla="*/ 39 w 216"/>
                  <a:gd name="T21" fmla="*/ 8 h 3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5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>
                  <a:gd name="T0" fmla="*/ 96 w 2020"/>
                  <a:gd name="T1" fmla="*/ 464 h 688"/>
                  <a:gd name="T2" fmla="*/ 48 w 2020"/>
                  <a:gd name="T3" fmla="*/ 368 h 688"/>
                  <a:gd name="T4" fmla="*/ 96 w 2020"/>
                  <a:gd name="T5" fmla="*/ 224 h 688"/>
                  <a:gd name="T6" fmla="*/ 384 w 2020"/>
                  <a:gd name="T7" fmla="*/ 32 h 688"/>
                  <a:gd name="T8" fmla="*/ 960 w 2020"/>
                  <a:gd name="T9" fmla="*/ 32 h 688"/>
                  <a:gd name="T10" fmla="*/ 1584 w 2020"/>
                  <a:gd name="T11" fmla="*/ 224 h 688"/>
                  <a:gd name="T12" fmla="*/ 1920 w 2020"/>
                  <a:gd name="T13" fmla="*/ 416 h 688"/>
                  <a:gd name="T14" fmla="*/ 2004 w 2020"/>
                  <a:gd name="T15" fmla="*/ 544 h 688"/>
                  <a:gd name="T16" fmla="*/ 1824 w 2020"/>
                  <a:gd name="T17" fmla="*/ 560 h 688"/>
                  <a:gd name="T18" fmla="*/ 1488 w 2020"/>
                  <a:gd name="T19" fmla="*/ 464 h 688"/>
                  <a:gd name="T20" fmla="*/ 960 w 2020"/>
                  <a:gd name="T21" fmla="*/ 320 h 688"/>
                  <a:gd name="T22" fmla="*/ 480 w 2020"/>
                  <a:gd name="T23" fmla="*/ 320 h 688"/>
                  <a:gd name="T24" fmla="*/ 336 w 2020"/>
                  <a:gd name="T25" fmla="*/ 368 h 688"/>
                  <a:gd name="T26" fmla="*/ 336 w 2020"/>
                  <a:gd name="T27" fmla="*/ 416 h 688"/>
                  <a:gd name="T28" fmla="*/ 528 w 2020"/>
                  <a:gd name="T29" fmla="*/ 368 h 688"/>
                  <a:gd name="T30" fmla="*/ 960 w 2020"/>
                  <a:gd name="T31" fmla="*/ 368 h 688"/>
                  <a:gd name="T32" fmla="*/ 1584 w 2020"/>
                  <a:gd name="T33" fmla="*/ 560 h 688"/>
                  <a:gd name="T34" fmla="*/ 1632 w 2020"/>
                  <a:gd name="T35" fmla="*/ 608 h 688"/>
                  <a:gd name="T36" fmla="*/ 1392 w 2020"/>
                  <a:gd name="T37" fmla="*/ 656 h 688"/>
                  <a:gd name="T38" fmla="*/ 624 w 2020"/>
                  <a:gd name="T39" fmla="*/ 656 h 688"/>
                  <a:gd name="T40" fmla="*/ 96 w 2020"/>
                  <a:gd name="T41" fmla="*/ 464 h 6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>
                  <a:gd name="T0" fmla="*/ 497 w 537"/>
                  <a:gd name="T1" fmla="*/ 43 h 619"/>
                  <a:gd name="T2" fmla="*/ 315 w 537"/>
                  <a:gd name="T3" fmla="*/ 58 h 619"/>
                  <a:gd name="T4" fmla="*/ 0 w 537"/>
                  <a:gd name="T5" fmla="*/ 388 h 619"/>
                  <a:gd name="T6" fmla="*/ 3 w 537"/>
                  <a:gd name="T7" fmla="*/ 520 h 619"/>
                  <a:gd name="T8" fmla="*/ 119 w 537"/>
                  <a:gd name="T9" fmla="*/ 387 h 619"/>
                  <a:gd name="T10" fmla="*/ 302 w 537"/>
                  <a:gd name="T11" fmla="*/ 197 h 619"/>
                  <a:gd name="T12" fmla="*/ 447 w 537"/>
                  <a:gd name="T13" fmla="*/ 104 h 619"/>
                  <a:gd name="T14" fmla="*/ 460 w 537"/>
                  <a:gd name="T15" fmla="*/ 124 h 619"/>
                  <a:gd name="T16" fmla="*/ 357 w 537"/>
                  <a:gd name="T17" fmla="*/ 191 h 619"/>
                  <a:gd name="T18" fmla="*/ 221 w 537"/>
                  <a:gd name="T19" fmla="*/ 322 h 619"/>
                  <a:gd name="T20" fmla="*/ 0 w 537"/>
                  <a:gd name="T21" fmla="*/ 562 h 619"/>
                  <a:gd name="T22" fmla="*/ 0 w 537"/>
                  <a:gd name="T23" fmla="*/ 619 h 619"/>
                  <a:gd name="T24" fmla="*/ 264 w 537"/>
                  <a:gd name="T25" fmla="*/ 455 h 619"/>
                  <a:gd name="T26" fmla="*/ 488 w 537"/>
                  <a:gd name="T27" fmla="*/ 238 h 619"/>
                  <a:gd name="T28" fmla="*/ 536 w 537"/>
                  <a:gd name="T29" fmla="*/ 106 h 619"/>
                  <a:gd name="T30" fmla="*/ 497 w 537"/>
                  <a:gd name="T31" fmla="*/ 43 h 61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>
                  <a:gd name="T0" fmla="*/ 469 w 506"/>
                  <a:gd name="T1" fmla="*/ 200 h 242"/>
                  <a:gd name="T2" fmla="*/ 492 w 506"/>
                  <a:gd name="T3" fmla="*/ 168 h 242"/>
                  <a:gd name="T4" fmla="*/ 481 w 506"/>
                  <a:gd name="T5" fmla="*/ 114 h 242"/>
                  <a:gd name="T6" fmla="*/ 389 w 506"/>
                  <a:gd name="T7" fmla="*/ 31 h 242"/>
                  <a:gd name="T8" fmla="*/ 184 w 506"/>
                  <a:gd name="T9" fmla="*/ 1 h 242"/>
                  <a:gd name="T10" fmla="*/ 3 w 506"/>
                  <a:gd name="T11" fmla="*/ 24 h 242"/>
                  <a:gd name="T12" fmla="*/ 0 w 506"/>
                  <a:gd name="T13" fmla="*/ 114 h 242"/>
                  <a:gd name="T14" fmla="*/ 169 w 506"/>
                  <a:gd name="T15" fmla="*/ 103 h 242"/>
                  <a:gd name="T16" fmla="*/ 340 w 506"/>
                  <a:gd name="T17" fmla="*/ 129 h 242"/>
                  <a:gd name="T18" fmla="*/ 389 w 506"/>
                  <a:gd name="T19" fmla="*/ 153 h 242"/>
                  <a:gd name="T20" fmla="*/ 386 w 506"/>
                  <a:gd name="T21" fmla="*/ 170 h 242"/>
                  <a:gd name="T22" fmla="*/ 319 w 506"/>
                  <a:gd name="T23" fmla="*/ 143 h 242"/>
                  <a:gd name="T24" fmla="*/ 166 w 506"/>
                  <a:gd name="T25" fmla="*/ 120 h 242"/>
                  <a:gd name="T26" fmla="*/ 3 w 506"/>
                  <a:gd name="T27" fmla="*/ 144 h 242"/>
                  <a:gd name="T28" fmla="*/ 6 w 506"/>
                  <a:gd name="T29" fmla="*/ 204 h 242"/>
                  <a:gd name="T30" fmla="*/ 271 w 506"/>
                  <a:gd name="T31" fmla="*/ 241 h 242"/>
                  <a:gd name="T32" fmla="*/ 469 w 506"/>
                  <a:gd name="T33" fmla="*/ 200 h 2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>
                  <a:gd name="T0" fmla="*/ 83 w 880"/>
                  <a:gd name="T1" fmla="*/ 0 h 76"/>
                  <a:gd name="T2" fmla="*/ 776 w 880"/>
                  <a:gd name="T3" fmla="*/ 0 h 76"/>
                  <a:gd name="T4" fmla="*/ 705 w 880"/>
                  <a:gd name="T5" fmla="*/ 31 h 76"/>
                  <a:gd name="T6" fmla="*/ 619 w 880"/>
                  <a:gd name="T7" fmla="*/ 31 h 76"/>
                  <a:gd name="T8" fmla="*/ 636 w 880"/>
                  <a:gd name="T9" fmla="*/ 48 h 76"/>
                  <a:gd name="T10" fmla="*/ 549 w 880"/>
                  <a:gd name="T11" fmla="*/ 65 h 76"/>
                  <a:gd name="T12" fmla="*/ 272 w 880"/>
                  <a:gd name="T13" fmla="*/ 65 h 76"/>
                  <a:gd name="T14" fmla="*/ 83 w 880"/>
                  <a:gd name="T15" fmla="*/ 0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>
                  <a:gd name="T0" fmla="*/ 504 w 544"/>
                  <a:gd name="T1" fmla="*/ 41 h 634"/>
                  <a:gd name="T2" fmla="*/ 322 w 544"/>
                  <a:gd name="T3" fmla="*/ 56 h 634"/>
                  <a:gd name="T4" fmla="*/ 17 w 544"/>
                  <a:gd name="T5" fmla="*/ 379 h 634"/>
                  <a:gd name="T6" fmla="*/ 14 w 544"/>
                  <a:gd name="T7" fmla="*/ 520 h 634"/>
                  <a:gd name="T8" fmla="*/ 126 w 544"/>
                  <a:gd name="T9" fmla="*/ 385 h 634"/>
                  <a:gd name="T10" fmla="*/ 309 w 544"/>
                  <a:gd name="T11" fmla="*/ 195 h 634"/>
                  <a:gd name="T12" fmla="*/ 454 w 544"/>
                  <a:gd name="T13" fmla="*/ 102 h 634"/>
                  <a:gd name="T14" fmla="*/ 467 w 544"/>
                  <a:gd name="T15" fmla="*/ 122 h 634"/>
                  <a:gd name="T16" fmla="*/ 364 w 544"/>
                  <a:gd name="T17" fmla="*/ 189 h 634"/>
                  <a:gd name="T18" fmla="*/ 228 w 544"/>
                  <a:gd name="T19" fmla="*/ 320 h 634"/>
                  <a:gd name="T20" fmla="*/ 41 w 544"/>
                  <a:gd name="T21" fmla="*/ 527 h 634"/>
                  <a:gd name="T22" fmla="*/ 17 w 544"/>
                  <a:gd name="T23" fmla="*/ 559 h 634"/>
                  <a:gd name="T24" fmla="*/ 14 w 544"/>
                  <a:gd name="T25" fmla="*/ 628 h 634"/>
                  <a:gd name="T26" fmla="*/ 43 w 544"/>
                  <a:gd name="T27" fmla="*/ 598 h 634"/>
                  <a:gd name="T28" fmla="*/ 271 w 544"/>
                  <a:gd name="T29" fmla="*/ 453 h 634"/>
                  <a:gd name="T30" fmla="*/ 495 w 544"/>
                  <a:gd name="T31" fmla="*/ 236 h 634"/>
                  <a:gd name="T32" fmla="*/ 543 w 544"/>
                  <a:gd name="T33" fmla="*/ 104 h 634"/>
                  <a:gd name="T34" fmla="*/ 504 w 544"/>
                  <a:gd name="T35" fmla="*/ 41 h 6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>
                  <a:gd name="T0" fmla="*/ 462 w 499"/>
                  <a:gd name="T1" fmla="*/ 144 h 186"/>
                  <a:gd name="T2" fmla="*/ 485 w 499"/>
                  <a:gd name="T3" fmla="*/ 112 h 186"/>
                  <a:gd name="T4" fmla="*/ 474 w 499"/>
                  <a:gd name="T5" fmla="*/ 58 h 186"/>
                  <a:gd name="T6" fmla="*/ 411 w 499"/>
                  <a:gd name="T7" fmla="*/ 3 h 186"/>
                  <a:gd name="T8" fmla="*/ 0 w 499"/>
                  <a:gd name="T9" fmla="*/ 0 h 186"/>
                  <a:gd name="T10" fmla="*/ 3 w 499"/>
                  <a:gd name="T11" fmla="*/ 60 h 186"/>
                  <a:gd name="T12" fmla="*/ 162 w 499"/>
                  <a:gd name="T13" fmla="*/ 47 h 186"/>
                  <a:gd name="T14" fmla="*/ 333 w 499"/>
                  <a:gd name="T15" fmla="*/ 73 h 186"/>
                  <a:gd name="T16" fmla="*/ 382 w 499"/>
                  <a:gd name="T17" fmla="*/ 97 h 186"/>
                  <a:gd name="T18" fmla="*/ 379 w 499"/>
                  <a:gd name="T19" fmla="*/ 114 h 186"/>
                  <a:gd name="T20" fmla="*/ 312 w 499"/>
                  <a:gd name="T21" fmla="*/ 87 h 186"/>
                  <a:gd name="T22" fmla="*/ 159 w 499"/>
                  <a:gd name="T23" fmla="*/ 64 h 186"/>
                  <a:gd name="T24" fmla="*/ 3 w 499"/>
                  <a:gd name="T25" fmla="*/ 87 h 186"/>
                  <a:gd name="T26" fmla="*/ 3 w 499"/>
                  <a:gd name="T27" fmla="*/ 150 h 186"/>
                  <a:gd name="T28" fmla="*/ 264 w 499"/>
                  <a:gd name="T29" fmla="*/ 185 h 186"/>
                  <a:gd name="T30" fmla="*/ 462 w 499"/>
                  <a:gd name="T31" fmla="*/ 144 h 1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7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>
                  <a:gd name="T0" fmla="*/ 577 w 678"/>
                  <a:gd name="T1" fmla="*/ 17 h 738"/>
                  <a:gd name="T2" fmla="*/ 341 w 678"/>
                  <a:gd name="T3" fmla="*/ 100 h 738"/>
                  <a:gd name="T4" fmla="*/ 54 w 678"/>
                  <a:gd name="T5" fmla="*/ 621 h 738"/>
                  <a:gd name="T6" fmla="*/ 17 w 678"/>
                  <a:gd name="T7" fmla="*/ 735 h 738"/>
                  <a:gd name="T8" fmla="*/ 140 w 678"/>
                  <a:gd name="T9" fmla="*/ 738 h 738"/>
                  <a:gd name="T10" fmla="*/ 198 w 678"/>
                  <a:gd name="T11" fmla="*/ 614 h 738"/>
                  <a:gd name="T12" fmla="*/ 375 w 678"/>
                  <a:gd name="T13" fmla="*/ 292 h 738"/>
                  <a:gd name="T14" fmla="*/ 534 w 678"/>
                  <a:gd name="T15" fmla="*/ 115 h 738"/>
                  <a:gd name="T16" fmla="*/ 559 w 678"/>
                  <a:gd name="T17" fmla="*/ 138 h 738"/>
                  <a:gd name="T18" fmla="*/ 445 w 678"/>
                  <a:gd name="T19" fmla="*/ 264 h 738"/>
                  <a:gd name="T20" fmla="*/ 311 w 678"/>
                  <a:gd name="T21" fmla="*/ 487 h 738"/>
                  <a:gd name="T22" fmla="*/ 188 w 678"/>
                  <a:gd name="T23" fmla="*/ 738 h 738"/>
                  <a:gd name="T24" fmla="*/ 353 w 678"/>
                  <a:gd name="T25" fmla="*/ 738 h 738"/>
                  <a:gd name="T26" fmla="*/ 417 w 678"/>
                  <a:gd name="T27" fmla="*/ 651 h 738"/>
                  <a:gd name="T28" fmla="*/ 638 w 678"/>
                  <a:gd name="T29" fmla="*/ 279 h 738"/>
                  <a:gd name="T30" fmla="*/ 653 w 678"/>
                  <a:gd name="T31" fmla="*/ 85 h 738"/>
                  <a:gd name="T32" fmla="*/ 577 w 678"/>
                  <a:gd name="T33" fmla="*/ 17 h 7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>
                  <a:gd name="T0" fmla="*/ 116 w 472"/>
                  <a:gd name="T1" fmla="*/ 694 h 726"/>
                  <a:gd name="T2" fmla="*/ 41 w 472"/>
                  <a:gd name="T3" fmla="*/ 440 h 726"/>
                  <a:gd name="T4" fmla="*/ 6 w 472"/>
                  <a:gd name="T5" fmla="*/ 148 h 726"/>
                  <a:gd name="T6" fmla="*/ 78 w 472"/>
                  <a:gd name="T7" fmla="*/ 28 h 726"/>
                  <a:gd name="T8" fmla="*/ 222 w 472"/>
                  <a:gd name="T9" fmla="*/ 28 h 726"/>
                  <a:gd name="T10" fmla="*/ 317 w 472"/>
                  <a:gd name="T11" fmla="*/ 196 h 726"/>
                  <a:gd name="T12" fmla="*/ 437 w 472"/>
                  <a:gd name="T13" fmla="*/ 555 h 726"/>
                  <a:gd name="T14" fmla="*/ 458 w 472"/>
                  <a:gd name="T15" fmla="*/ 691 h 726"/>
                  <a:gd name="T16" fmla="*/ 350 w 472"/>
                  <a:gd name="T17" fmla="*/ 694 h 726"/>
                  <a:gd name="T18" fmla="*/ 341 w 472"/>
                  <a:gd name="T19" fmla="*/ 651 h 726"/>
                  <a:gd name="T20" fmla="*/ 198 w 472"/>
                  <a:gd name="T21" fmla="*/ 244 h 726"/>
                  <a:gd name="T22" fmla="*/ 150 w 472"/>
                  <a:gd name="T23" fmla="*/ 172 h 726"/>
                  <a:gd name="T24" fmla="*/ 150 w 472"/>
                  <a:gd name="T25" fmla="*/ 220 h 726"/>
                  <a:gd name="T26" fmla="*/ 269 w 472"/>
                  <a:gd name="T27" fmla="*/ 531 h 726"/>
                  <a:gd name="T28" fmla="*/ 311 w 472"/>
                  <a:gd name="T29" fmla="*/ 691 h 726"/>
                  <a:gd name="T30" fmla="*/ 116 w 472"/>
                  <a:gd name="T31" fmla="*/ 694 h 72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2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3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>
                    <a:gd name="T0" fmla="*/ 14 w 209"/>
                    <a:gd name="T1" fmla="*/ 4314 h 4314"/>
                    <a:gd name="T2" fmla="*/ 19 w 209"/>
                    <a:gd name="T3" fmla="*/ 3207 h 4314"/>
                    <a:gd name="T4" fmla="*/ 3 w 209"/>
                    <a:gd name="T5" fmla="*/ 2467 h 4314"/>
                    <a:gd name="T6" fmla="*/ 3 w 209"/>
                    <a:gd name="T7" fmla="*/ 2330 h 4314"/>
                    <a:gd name="T8" fmla="*/ 8 w 209"/>
                    <a:gd name="T9" fmla="*/ 2288 h 4314"/>
                    <a:gd name="T10" fmla="*/ 10 w 209"/>
                    <a:gd name="T11" fmla="*/ 2244 h 4314"/>
                    <a:gd name="T12" fmla="*/ 3 w 209"/>
                    <a:gd name="T13" fmla="*/ 2193 h 4314"/>
                    <a:gd name="T14" fmla="*/ 3 w 209"/>
                    <a:gd name="T15" fmla="*/ 2103 h 4314"/>
                    <a:gd name="T16" fmla="*/ 12 w 209"/>
                    <a:gd name="T17" fmla="*/ 1849 h 4314"/>
                    <a:gd name="T18" fmla="*/ 10 w 209"/>
                    <a:gd name="T19" fmla="*/ 1270 h 4314"/>
                    <a:gd name="T20" fmla="*/ 12 w 209"/>
                    <a:gd name="T21" fmla="*/ 0 h 4314"/>
                    <a:gd name="T22" fmla="*/ 34 w 209"/>
                    <a:gd name="T23" fmla="*/ 4 h 4314"/>
                    <a:gd name="T24" fmla="*/ 37 w 209"/>
                    <a:gd name="T25" fmla="*/ 1026 h 4314"/>
                    <a:gd name="T26" fmla="*/ 36 w 209"/>
                    <a:gd name="T27" fmla="*/ 1897 h 4314"/>
                    <a:gd name="T28" fmla="*/ 25 w 209"/>
                    <a:gd name="T29" fmla="*/ 2105 h 4314"/>
                    <a:gd name="T30" fmla="*/ 39 w 209"/>
                    <a:gd name="T31" fmla="*/ 2212 h 4314"/>
                    <a:gd name="T32" fmla="*/ 102 w 209"/>
                    <a:gd name="T33" fmla="*/ 2228 h 4314"/>
                    <a:gd name="T34" fmla="*/ 163 w 209"/>
                    <a:gd name="T35" fmla="*/ 2228 h 4314"/>
                    <a:gd name="T36" fmla="*/ 181 w 209"/>
                    <a:gd name="T37" fmla="*/ 2184 h 4314"/>
                    <a:gd name="T38" fmla="*/ 180 w 209"/>
                    <a:gd name="T39" fmla="*/ 2077 h 4314"/>
                    <a:gd name="T40" fmla="*/ 178 w 209"/>
                    <a:gd name="T41" fmla="*/ 1969 h 4314"/>
                    <a:gd name="T42" fmla="*/ 173 w 209"/>
                    <a:gd name="T43" fmla="*/ 1817 h 4314"/>
                    <a:gd name="T44" fmla="*/ 167 w 209"/>
                    <a:gd name="T45" fmla="*/ 3 h 4314"/>
                    <a:gd name="T46" fmla="*/ 202 w 209"/>
                    <a:gd name="T47" fmla="*/ 6 h 4314"/>
                    <a:gd name="T48" fmla="*/ 195 w 209"/>
                    <a:gd name="T49" fmla="*/ 701 h 4314"/>
                    <a:gd name="T50" fmla="*/ 198 w 209"/>
                    <a:gd name="T51" fmla="*/ 1841 h 4314"/>
                    <a:gd name="T52" fmla="*/ 209 w 209"/>
                    <a:gd name="T53" fmla="*/ 2148 h 4314"/>
                    <a:gd name="T54" fmla="*/ 198 w 209"/>
                    <a:gd name="T55" fmla="*/ 2264 h 4314"/>
                    <a:gd name="T56" fmla="*/ 206 w 209"/>
                    <a:gd name="T57" fmla="*/ 2330 h 4314"/>
                    <a:gd name="T58" fmla="*/ 206 w 209"/>
                    <a:gd name="T59" fmla="*/ 2512 h 4314"/>
                    <a:gd name="T60" fmla="*/ 193 w 209"/>
                    <a:gd name="T61" fmla="*/ 3287 h 4314"/>
                    <a:gd name="T62" fmla="*/ 197 w 209"/>
                    <a:gd name="T63" fmla="*/ 4314 h 4314"/>
                    <a:gd name="T64" fmla="*/ 176 w 209"/>
                    <a:gd name="T65" fmla="*/ 4313 h 4314"/>
                    <a:gd name="T66" fmla="*/ 175 w 209"/>
                    <a:gd name="T67" fmla="*/ 3786 h 4314"/>
                    <a:gd name="T68" fmla="*/ 171 w 209"/>
                    <a:gd name="T69" fmla="*/ 3391 h 4314"/>
                    <a:gd name="T70" fmla="*/ 178 w 209"/>
                    <a:gd name="T71" fmla="*/ 2720 h 4314"/>
                    <a:gd name="T72" fmla="*/ 185 w 209"/>
                    <a:gd name="T73" fmla="*/ 2356 h 4314"/>
                    <a:gd name="T74" fmla="*/ 170 w 209"/>
                    <a:gd name="T75" fmla="*/ 2288 h 4314"/>
                    <a:gd name="T76" fmla="*/ 103 w 209"/>
                    <a:gd name="T77" fmla="*/ 2308 h 4314"/>
                    <a:gd name="T78" fmla="*/ 41 w 209"/>
                    <a:gd name="T79" fmla="*/ 2296 h 4314"/>
                    <a:gd name="T80" fmla="*/ 23 w 209"/>
                    <a:gd name="T81" fmla="*/ 2467 h 4314"/>
                    <a:gd name="T82" fmla="*/ 37 w 209"/>
                    <a:gd name="T83" fmla="*/ 2955 h 4314"/>
                    <a:gd name="T84" fmla="*/ 39 w 209"/>
                    <a:gd name="T85" fmla="*/ 3730 h 4314"/>
                    <a:gd name="T86" fmla="*/ 37 w 209"/>
                    <a:gd name="T87" fmla="*/ 4313 h 4314"/>
                    <a:gd name="T88" fmla="*/ 14 w 209"/>
                    <a:gd name="T89" fmla="*/ 4314 h 431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D4A993-8264-4BFC-99EC-5C077D47F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4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62F4E-8E46-43F2-A6D5-F20C9586F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96D59-7208-4E8F-B510-93543C10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5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613-0560-474A-9C09-A7DBFB55F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4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7FEAC-76BF-482E-9E35-641DED3D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7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6E56-4A44-4044-94A8-6E74F0636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0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3AC0-BDB1-426F-9DA6-671D91FDF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8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6A32-92DE-4A9F-B39B-44E105D3C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5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1B65B-758D-4780-A66C-9C57B1B00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A9893-9CA9-4761-B433-A8989D4AE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0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588A-3CD3-491A-ADB7-341C2EC72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9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120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>
                    <a:gd name="T0" fmla="*/ 14 w 209"/>
                    <a:gd name="T1" fmla="*/ 4314 h 4314"/>
                    <a:gd name="T2" fmla="*/ 19 w 209"/>
                    <a:gd name="T3" fmla="*/ 3207 h 4314"/>
                    <a:gd name="T4" fmla="*/ 3 w 209"/>
                    <a:gd name="T5" fmla="*/ 2467 h 4314"/>
                    <a:gd name="T6" fmla="*/ 3 w 209"/>
                    <a:gd name="T7" fmla="*/ 2330 h 4314"/>
                    <a:gd name="T8" fmla="*/ 8 w 209"/>
                    <a:gd name="T9" fmla="*/ 2288 h 4314"/>
                    <a:gd name="T10" fmla="*/ 10 w 209"/>
                    <a:gd name="T11" fmla="*/ 2244 h 4314"/>
                    <a:gd name="T12" fmla="*/ 3 w 209"/>
                    <a:gd name="T13" fmla="*/ 2193 h 4314"/>
                    <a:gd name="T14" fmla="*/ 3 w 209"/>
                    <a:gd name="T15" fmla="*/ 2103 h 4314"/>
                    <a:gd name="T16" fmla="*/ 12 w 209"/>
                    <a:gd name="T17" fmla="*/ 1849 h 4314"/>
                    <a:gd name="T18" fmla="*/ 10 w 209"/>
                    <a:gd name="T19" fmla="*/ 1270 h 4314"/>
                    <a:gd name="T20" fmla="*/ 12 w 209"/>
                    <a:gd name="T21" fmla="*/ 0 h 4314"/>
                    <a:gd name="T22" fmla="*/ 34 w 209"/>
                    <a:gd name="T23" fmla="*/ 4 h 4314"/>
                    <a:gd name="T24" fmla="*/ 37 w 209"/>
                    <a:gd name="T25" fmla="*/ 1026 h 4314"/>
                    <a:gd name="T26" fmla="*/ 36 w 209"/>
                    <a:gd name="T27" fmla="*/ 1897 h 4314"/>
                    <a:gd name="T28" fmla="*/ 25 w 209"/>
                    <a:gd name="T29" fmla="*/ 2105 h 4314"/>
                    <a:gd name="T30" fmla="*/ 39 w 209"/>
                    <a:gd name="T31" fmla="*/ 2212 h 4314"/>
                    <a:gd name="T32" fmla="*/ 102 w 209"/>
                    <a:gd name="T33" fmla="*/ 2228 h 4314"/>
                    <a:gd name="T34" fmla="*/ 163 w 209"/>
                    <a:gd name="T35" fmla="*/ 2228 h 4314"/>
                    <a:gd name="T36" fmla="*/ 181 w 209"/>
                    <a:gd name="T37" fmla="*/ 2184 h 4314"/>
                    <a:gd name="T38" fmla="*/ 180 w 209"/>
                    <a:gd name="T39" fmla="*/ 2077 h 4314"/>
                    <a:gd name="T40" fmla="*/ 178 w 209"/>
                    <a:gd name="T41" fmla="*/ 1969 h 4314"/>
                    <a:gd name="T42" fmla="*/ 173 w 209"/>
                    <a:gd name="T43" fmla="*/ 1817 h 4314"/>
                    <a:gd name="T44" fmla="*/ 167 w 209"/>
                    <a:gd name="T45" fmla="*/ 3 h 4314"/>
                    <a:gd name="T46" fmla="*/ 202 w 209"/>
                    <a:gd name="T47" fmla="*/ 6 h 4314"/>
                    <a:gd name="T48" fmla="*/ 195 w 209"/>
                    <a:gd name="T49" fmla="*/ 701 h 4314"/>
                    <a:gd name="T50" fmla="*/ 198 w 209"/>
                    <a:gd name="T51" fmla="*/ 1841 h 4314"/>
                    <a:gd name="T52" fmla="*/ 209 w 209"/>
                    <a:gd name="T53" fmla="*/ 2148 h 4314"/>
                    <a:gd name="T54" fmla="*/ 198 w 209"/>
                    <a:gd name="T55" fmla="*/ 2264 h 4314"/>
                    <a:gd name="T56" fmla="*/ 206 w 209"/>
                    <a:gd name="T57" fmla="*/ 2330 h 4314"/>
                    <a:gd name="T58" fmla="*/ 206 w 209"/>
                    <a:gd name="T59" fmla="*/ 2512 h 4314"/>
                    <a:gd name="T60" fmla="*/ 193 w 209"/>
                    <a:gd name="T61" fmla="*/ 3287 h 4314"/>
                    <a:gd name="T62" fmla="*/ 197 w 209"/>
                    <a:gd name="T63" fmla="*/ 4314 h 4314"/>
                    <a:gd name="T64" fmla="*/ 176 w 209"/>
                    <a:gd name="T65" fmla="*/ 4313 h 4314"/>
                    <a:gd name="T66" fmla="*/ 175 w 209"/>
                    <a:gd name="T67" fmla="*/ 3786 h 4314"/>
                    <a:gd name="T68" fmla="*/ 171 w 209"/>
                    <a:gd name="T69" fmla="*/ 3391 h 4314"/>
                    <a:gd name="T70" fmla="*/ 178 w 209"/>
                    <a:gd name="T71" fmla="*/ 2720 h 4314"/>
                    <a:gd name="T72" fmla="*/ 185 w 209"/>
                    <a:gd name="T73" fmla="*/ 2356 h 4314"/>
                    <a:gd name="T74" fmla="*/ 170 w 209"/>
                    <a:gd name="T75" fmla="*/ 2288 h 4314"/>
                    <a:gd name="T76" fmla="*/ 103 w 209"/>
                    <a:gd name="T77" fmla="*/ 2308 h 4314"/>
                    <a:gd name="T78" fmla="*/ 41 w 209"/>
                    <a:gd name="T79" fmla="*/ 2296 h 4314"/>
                    <a:gd name="T80" fmla="*/ 23 w 209"/>
                    <a:gd name="T81" fmla="*/ 2467 h 4314"/>
                    <a:gd name="T82" fmla="*/ 37 w 209"/>
                    <a:gd name="T83" fmla="*/ 2955 h 4314"/>
                    <a:gd name="T84" fmla="*/ 39 w 209"/>
                    <a:gd name="T85" fmla="*/ 3730 h 4314"/>
                    <a:gd name="T86" fmla="*/ 37 w 209"/>
                    <a:gd name="T87" fmla="*/ 4313 h 4314"/>
                    <a:gd name="T88" fmla="*/ 14 w 209"/>
                    <a:gd name="T89" fmla="*/ 4314 h 431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1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1118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>
                    <a:gd name="T0" fmla="*/ 40 w 493"/>
                    <a:gd name="T1" fmla="*/ 7 h 4323"/>
                    <a:gd name="T2" fmla="*/ 44 w 493"/>
                    <a:gd name="T3" fmla="*/ 1111 h 4323"/>
                    <a:gd name="T4" fmla="*/ 6 w 493"/>
                    <a:gd name="T5" fmla="*/ 1852 h 4323"/>
                    <a:gd name="T6" fmla="*/ 6 w 493"/>
                    <a:gd name="T7" fmla="*/ 1989 h 4323"/>
                    <a:gd name="T8" fmla="*/ 20 w 493"/>
                    <a:gd name="T9" fmla="*/ 2031 h 4323"/>
                    <a:gd name="T10" fmla="*/ 24 w 493"/>
                    <a:gd name="T11" fmla="*/ 2075 h 4323"/>
                    <a:gd name="T12" fmla="*/ 6 w 493"/>
                    <a:gd name="T13" fmla="*/ 2126 h 4323"/>
                    <a:gd name="T14" fmla="*/ 6 w 493"/>
                    <a:gd name="T15" fmla="*/ 2217 h 4323"/>
                    <a:gd name="T16" fmla="*/ 28 w 493"/>
                    <a:gd name="T17" fmla="*/ 2471 h 4323"/>
                    <a:gd name="T18" fmla="*/ 24 w 493"/>
                    <a:gd name="T19" fmla="*/ 3051 h 4323"/>
                    <a:gd name="T20" fmla="*/ 28 w 493"/>
                    <a:gd name="T21" fmla="*/ 4323 h 4323"/>
                    <a:gd name="T22" fmla="*/ 80 w 493"/>
                    <a:gd name="T23" fmla="*/ 4319 h 4323"/>
                    <a:gd name="T24" fmla="*/ 88 w 493"/>
                    <a:gd name="T25" fmla="*/ 3295 h 4323"/>
                    <a:gd name="T26" fmla="*/ 84 w 493"/>
                    <a:gd name="T27" fmla="*/ 2423 h 4323"/>
                    <a:gd name="T28" fmla="*/ 60 w 493"/>
                    <a:gd name="T29" fmla="*/ 2215 h 4323"/>
                    <a:gd name="T30" fmla="*/ 92 w 493"/>
                    <a:gd name="T31" fmla="*/ 2107 h 4323"/>
                    <a:gd name="T32" fmla="*/ 240 w 493"/>
                    <a:gd name="T33" fmla="*/ 2091 h 4323"/>
                    <a:gd name="T34" fmla="*/ 384 w 493"/>
                    <a:gd name="T35" fmla="*/ 2091 h 4323"/>
                    <a:gd name="T36" fmla="*/ 428 w 493"/>
                    <a:gd name="T37" fmla="*/ 2135 h 4323"/>
                    <a:gd name="T38" fmla="*/ 424 w 493"/>
                    <a:gd name="T39" fmla="*/ 2243 h 4323"/>
                    <a:gd name="T40" fmla="*/ 420 w 493"/>
                    <a:gd name="T41" fmla="*/ 2351 h 4323"/>
                    <a:gd name="T42" fmla="*/ 408 w 493"/>
                    <a:gd name="T43" fmla="*/ 2503 h 4323"/>
                    <a:gd name="T44" fmla="*/ 395 w 493"/>
                    <a:gd name="T45" fmla="*/ 4320 h 4323"/>
                    <a:gd name="T46" fmla="*/ 476 w 493"/>
                    <a:gd name="T47" fmla="*/ 4317 h 4323"/>
                    <a:gd name="T48" fmla="*/ 459 w 493"/>
                    <a:gd name="T49" fmla="*/ 3621 h 4323"/>
                    <a:gd name="T50" fmla="*/ 468 w 493"/>
                    <a:gd name="T51" fmla="*/ 2479 h 4323"/>
                    <a:gd name="T52" fmla="*/ 493 w 493"/>
                    <a:gd name="T53" fmla="*/ 2172 h 4323"/>
                    <a:gd name="T54" fmla="*/ 468 w 493"/>
                    <a:gd name="T55" fmla="*/ 2055 h 4323"/>
                    <a:gd name="T56" fmla="*/ 487 w 493"/>
                    <a:gd name="T57" fmla="*/ 1989 h 4323"/>
                    <a:gd name="T58" fmla="*/ 487 w 493"/>
                    <a:gd name="T59" fmla="*/ 1807 h 4323"/>
                    <a:gd name="T60" fmla="*/ 456 w 493"/>
                    <a:gd name="T61" fmla="*/ 1031 h 4323"/>
                    <a:gd name="T62" fmla="*/ 472 w 493"/>
                    <a:gd name="T63" fmla="*/ 0 h 4323"/>
                    <a:gd name="T64" fmla="*/ 416 w 493"/>
                    <a:gd name="T65" fmla="*/ 3 h 4323"/>
                    <a:gd name="T66" fmla="*/ 412 w 493"/>
                    <a:gd name="T67" fmla="*/ 531 h 4323"/>
                    <a:gd name="T68" fmla="*/ 404 w 493"/>
                    <a:gd name="T69" fmla="*/ 927 h 4323"/>
                    <a:gd name="T70" fmla="*/ 420 w 493"/>
                    <a:gd name="T71" fmla="*/ 1599 h 4323"/>
                    <a:gd name="T72" fmla="*/ 436 w 493"/>
                    <a:gd name="T73" fmla="*/ 1963 h 4323"/>
                    <a:gd name="T74" fmla="*/ 400 w 493"/>
                    <a:gd name="T75" fmla="*/ 2031 h 4323"/>
                    <a:gd name="T76" fmla="*/ 244 w 493"/>
                    <a:gd name="T77" fmla="*/ 2011 h 4323"/>
                    <a:gd name="T78" fmla="*/ 96 w 493"/>
                    <a:gd name="T79" fmla="*/ 2023 h 4323"/>
                    <a:gd name="T80" fmla="*/ 54 w 493"/>
                    <a:gd name="T81" fmla="*/ 1852 h 4323"/>
                    <a:gd name="T82" fmla="*/ 88 w 493"/>
                    <a:gd name="T83" fmla="*/ 1363 h 4323"/>
                    <a:gd name="T84" fmla="*/ 92 w 493"/>
                    <a:gd name="T85" fmla="*/ 587 h 4323"/>
                    <a:gd name="T86" fmla="*/ 88 w 493"/>
                    <a:gd name="T87" fmla="*/ 3 h 4323"/>
                    <a:gd name="T88" fmla="*/ 40 w 493"/>
                    <a:gd name="T89" fmla="*/ 7 h 432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9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114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>
                    <a:gd name="T0" fmla="*/ 22 w 369"/>
                    <a:gd name="T1" fmla="*/ 0 h 2611"/>
                    <a:gd name="T2" fmla="*/ 14 w 369"/>
                    <a:gd name="T3" fmla="*/ 1622 h 2611"/>
                    <a:gd name="T4" fmla="*/ 6 w 369"/>
                    <a:gd name="T5" fmla="*/ 2547 h 2611"/>
                    <a:gd name="T6" fmla="*/ 38 w 369"/>
                    <a:gd name="T7" fmla="*/ 2604 h 2611"/>
                    <a:gd name="T8" fmla="*/ 184 w 369"/>
                    <a:gd name="T9" fmla="*/ 2588 h 2611"/>
                    <a:gd name="T10" fmla="*/ 339 w 369"/>
                    <a:gd name="T11" fmla="*/ 2596 h 2611"/>
                    <a:gd name="T12" fmla="*/ 363 w 369"/>
                    <a:gd name="T13" fmla="*/ 2531 h 2611"/>
                    <a:gd name="T14" fmla="*/ 339 w 369"/>
                    <a:gd name="T15" fmla="*/ 1679 h 2611"/>
                    <a:gd name="T16" fmla="*/ 339 w 369"/>
                    <a:gd name="T17" fmla="*/ 0 h 2611"/>
                    <a:gd name="T18" fmla="*/ 22 w 369"/>
                    <a:gd name="T19" fmla="*/ 0 h 26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5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>
                    <a:gd name="T0" fmla="*/ 32 w 251"/>
                    <a:gd name="T1" fmla="*/ 379 h 390"/>
                    <a:gd name="T2" fmla="*/ 77 w 251"/>
                    <a:gd name="T3" fmla="*/ 364 h 390"/>
                    <a:gd name="T4" fmla="*/ 152 w 251"/>
                    <a:gd name="T5" fmla="*/ 370 h 390"/>
                    <a:gd name="T6" fmla="*/ 209 w 251"/>
                    <a:gd name="T7" fmla="*/ 388 h 390"/>
                    <a:gd name="T8" fmla="*/ 242 w 251"/>
                    <a:gd name="T9" fmla="*/ 379 h 390"/>
                    <a:gd name="T10" fmla="*/ 248 w 251"/>
                    <a:gd name="T11" fmla="*/ 328 h 390"/>
                    <a:gd name="T12" fmla="*/ 227 w 251"/>
                    <a:gd name="T13" fmla="*/ 175 h 390"/>
                    <a:gd name="T14" fmla="*/ 194 w 251"/>
                    <a:gd name="T15" fmla="*/ 130 h 390"/>
                    <a:gd name="T16" fmla="*/ 179 w 251"/>
                    <a:gd name="T17" fmla="*/ 295 h 390"/>
                    <a:gd name="T18" fmla="*/ 152 w 251"/>
                    <a:gd name="T19" fmla="*/ 307 h 390"/>
                    <a:gd name="T20" fmla="*/ 134 w 251"/>
                    <a:gd name="T21" fmla="*/ 163 h 390"/>
                    <a:gd name="T22" fmla="*/ 65 w 251"/>
                    <a:gd name="T23" fmla="*/ 13 h 390"/>
                    <a:gd name="T24" fmla="*/ 29 w 251"/>
                    <a:gd name="T25" fmla="*/ 85 h 390"/>
                    <a:gd name="T26" fmla="*/ 26 w 251"/>
                    <a:gd name="T27" fmla="*/ 271 h 390"/>
                    <a:gd name="T28" fmla="*/ 2 w 251"/>
                    <a:gd name="T29" fmla="*/ 337 h 390"/>
                    <a:gd name="T30" fmla="*/ 11 w 251"/>
                    <a:gd name="T31" fmla="*/ 379 h 390"/>
                    <a:gd name="T32" fmla="*/ 32 w 251"/>
                    <a:gd name="T33" fmla="*/ 379 h 39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6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>
                    <a:gd name="T0" fmla="*/ 0 w 378"/>
                    <a:gd name="T1" fmla="*/ 1714 h 1714"/>
                    <a:gd name="T2" fmla="*/ 15 w 378"/>
                    <a:gd name="T3" fmla="*/ 420 h 1714"/>
                    <a:gd name="T4" fmla="*/ 19 w 378"/>
                    <a:gd name="T5" fmla="*/ 63 h 1714"/>
                    <a:gd name="T6" fmla="*/ 79 w 378"/>
                    <a:gd name="T7" fmla="*/ 39 h 1714"/>
                    <a:gd name="T8" fmla="*/ 202 w 378"/>
                    <a:gd name="T9" fmla="*/ 18 h 1714"/>
                    <a:gd name="T10" fmla="*/ 351 w 378"/>
                    <a:gd name="T11" fmla="*/ 23 h 1714"/>
                    <a:gd name="T12" fmla="*/ 366 w 378"/>
                    <a:gd name="T13" fmla="*/ 120 h 1714"/>
                    <a:gd name="T14" fmla="*/ 359 w 378"/>
                    <a:gd name="T15" fmla="*/ 741 h 1714"/>
                    <a:gd name="T16" fmla="*/ 351 w 378"/>
                    <a:gd name="T17" fmla="*/ 1714 h 1714"/>
                    <a:gd name="T18" fmla="*/ 0 w 378"/>
                    <a:gd name="T19" fmla="*/ 1714 h 17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7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>
                    <a:gd name="T0" fmla="*/ 14 w 146"/>
                    <a:gd name="T1" fmla="*/ 11 h 154"/>
                    <a:gd name="T2" fmla="*/ 92 w 146"/>
                    <a:gd name="T3" fmla="*/ 2 h 154"/>
                    <a:gd name="T4" fmla="*/ 140 w 146"/>
                    <a:gd name="T5" fmla="*/ 14 h 154"/>
                    <a:gd name="T6" fmla="*/ 128 w 146"/>
                    <a:gd name="T7" fmla="*/ 89 h 154"/>
                    <a:gd name="T8" fmla="*/ 116 w 146"/>
                    <a:gd name="T9" fmla="*/ 146 h 154"/>
                    <a:gd name="T10" fmla="*/ 74 w 146"/>
                    <a:gd name="T11" fmla="*/ 134 h 154"/>
                    <a:gd name="T12" fmla="*/ 32 w 146"/>
                    <a:gd name="T13" fmla="*/ 128 h 154"/>
                    <a:gd name="T14" fmla="*/ 5 w 146"/>
                    <a:gd name="T15" fmla="*/ 56 h 154"/>
                    <a:gd name="T16" fmla="*/ 14 w 146"/>
                    <a:gd name="T17" fmla="*/ 11 h 15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8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1112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>
                    <a:gd name="T0" fmla="*/ 40 w 493"/>
                    <a:gd name="T1" fmla="*/ 0 h 4316"/>
                    <a:gd name="T2" fmla="*/ 44 w 493"/>
                    <a:gd name="T3" fmla="*/ 1104 h 4316"/>
                    <a:gd name="T4" fmla="*/ 6 w 493"/>
                    <a:gd name="T5" fmla="*/ 1845 h 4316"/>
                    <a:gd name="T6" fmla="*/ 6 w 493"/>
                    <a:gd name="T7" fmla="*/ 1982 h 4316"/>
                    <a:gd name="T8" fmla="*/ 20 w 493"/>
                    <a:gd name="T9" fmla="*/ 2024 h 4316"/>
                    <a:gd name="T10" fmla="*/ 24 w 493"/>
                    <a:gd name="T11" fmla="*/ 2068 h 4316"/>
                    <a:gd name="T12" fmla="*/ 6 w 493"/>
                    <a:gd name="T13" fmla="*/ 2119 h 4316"/>
                    <a:gd name="T14" fmla="*/ 6 w 493"/>
                    <a:gd name="T15" fmla="*/ 2210 h 4316"/>
                    <a:gd name="T16" fmla="*/ 28 w 493"/>
                    <a:gd name="T17" fmla="*/ 2464 h 4316"/>
                    <a:gd name="T18" fmla="*/ 24 w 493"/>
                    <a:gd name="T19" fmla="*/ 3044 h 4316"/>
                    <a:gd name="T20" fmla="*/ 28 w 493"/>
                    <a:gd name="T21" fmla="*/ 4316 h 4316"/>
                    <a:gd name="T22" fmla="*/ 80 w 493"/>
                    <a:gd name="T23" fmla="*/ 4312 h 4316"/>
                    <a:gd name="T24" fmla="*/ 88 w 493"/>
                    <a:gd name="T25" fmla="*/ 3288 h 4316"/>
                    <a:gd name="T26" fmla="*/ 84 w 493"/>
                    <a:gd name="T27" fmla="*/ 2416 h 4316"/>
                    <a:gd name="T28" fmla="*/ 60 w 493"/>
                    <a:gd name="T29" fmla="*/ 2208 h 4316"/>
                    <a:gd name="T30" fmla="*/ 92 w 493"/>
                    <a:gd name="T31" fmla="*/ 2100 h 4316"/>
                    <a:gd name="T32" fmla="*/ 240 w 493"/>
                    <a:gd name="T33" fmla="*/ 2084 h 4316"/>
                    <a:gd name="T34" fmla="*/ 384 w 493"/>
                    <a:gd name="T35" fmla="*/ 2084 h 4316"/>
                    <a:gd name="T36" fmla="*/ 428 w 493"/>
                    <a:gd name="T37" fmla="*/ 2128 h 4316"/>
                    <a:gd name="T38" fmla="*/ 424 w 493"/>
                    <a:gd name="T39" fmla="*/ 2236 h 4316"/>
                    <a:gd name="T40" fmla="*/ 420 w 493"/>
                    <a:gd name="T41" fmla="*/ 2344 h 4316"/>
                    <a:gd name="T42" fmla="*/ 408 w 493"/>
                    <a:gd name="T43" fmla="*/ 2496 h 4316"/>
                    <a:gd name="T44" fmla="*/ 395 w 493"/>
                    <a:gd name="T45" fmla="*/ 4313 h 4316"/>
                    <a:gd name="T46" fmla="*/ 476 w 493"/>
                    <a:gd name="T47" fmla="*/ 4310 h 4316"/>
                    <a:gd name="T48" fmla="*/ 459 w 493"/>
                    <a:gd name="T49" fmla="*/ 3614 h 4316"/>
                    <a:gd name="T50" fmla="*/ 468 w 493"/>
                    <a:gd name="T51" fmla="*/ 2472 h 4316"/>
                    <a:gd name="T52" fmla="*/ 493 w 493"/>
                    <a:gd name="T53" fmla="*/ 2165 h 4316"/>
                    <a:gd name="T54" fmla="*/ 468 w 493"/>
                    <a:gd name="T55" fmla="*/ 2048 h 4316"/>
                    <a:gd name="T56" fmla="*/ 487 w 493"/>
                    <a:gd name="T57" fmla="*/ 1982 h 4316"/>
                    <a:gd name="T58" fmla="*/ 487 w 493"/>
                    <a:gd name="T59" fmla="*/ 1800 h 4316"/>
                    <a:gd name="T60" fmla="*/ 456 w 493"/>
                    <a:gd name="T61" fmla="*/ 1024 h 4316"/>
                    <a:gd name="T62" fmla="*/ 468 w 493"/>
                    <a:gd name="T63" fmla="*/ 0 h 4316"/>
                    <a:gd name="T64" fmla="*/ 420 w 493"/>
                    <a:gd name="T65" fmla="*/ 0 h 4316"/>
                    <a:gd name="T66" fmla="*/ 412 w 493"/>
                    <a:gd name="T67" fmla="*/ 524 h 4316"/>
                    <a:gd name="T68" fmla="*/ 404 w 493"/>
                    <a:gd name="T69" fmla="*/ 920 h 4316"/>
                    <a:gd name="T70" fmla="*/ 420 w 493"/>
                    <a:gd name="T71" fmla="*/ 1592 h 4316"/>
                    <a:gd name="T72" fmla="*/ 436 w 493"/>
                    <a:gd name="T73" fmla="*/ 1956 h 4316"/>
                    <a:gd name="T74" fmla="*/ 400 w 493"/>
                    <a:gd name="T75" fmla="*/ 2024 h 4316"/>
                    <a:gd name="T76" fmla="*/ 244 w 493"/>
                    <a:gd name="T77" fmla="*/ 2004 h 4316"/>
                    <a:gd name="T78" fmla="*/ 96 w 493"/>
                    <a:gd name="T79" fmla="*/ 2016 h 4316"/>
                    <a:gd name="T80" fmla="*/ 54 w 493"/>
                    <a:gd name="T81" fmla="*/ 1845 h 4316"/>
                    <a:gd name="T82" fmla="*/ 88 w 493"/>
                    <a:gd name="T83" fmla="*/ 1356 h 4316"/>
                    <a:gd name="T84" fmla="*/ 92 w 493"/>
                    <a:gd name="T85" fmla="*/ 580 h 4316"/>
                    <a:gd name="T86" fmla="*/ 84 w 493"/>
                    <a:gd name="T87" fmla="*/ 0 h 4316"/>
                    <a:gd name="T88" fmla="*/ 40 w 493"/>
                    <a:gd name="T89" fmla="*/ 0 h 431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3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9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1110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>
                    <a:gd name="T0" fmla="*/ 40 w 493"/>
                    <a:gd name="T1" fmla="*/ 7 h 4323"/>
                    <a:gd name="T2" fmla="*/ 44 w 493"/>
                    <a:gd name="T3" fmla="*/ 1111 h 4323"/>
                    <a:gd name="T4" fmla="*/ 6 w 493"/>
                    <a:gd name="T5" fmla="*/ 1852 h 4323"/>
                    <a:gd name="T6" fmla="*/ 6 w 493"/>
                    <a:gd name="T7" fmla="*/ 1989 h 4323"/>
                    <a:gd name="T8" fmla="*/ 20 w 493"/>
                    <a:gd name="T9" fmla="*/ 2031 h 4323"/>
                    <a:gd name="T10" fmla="*/ 24 w 493"/>
                    <a:gd name="T11" fmla="*/ 2075 h 4323"/>
                    <a:gd name="T12" fmla="*/ 6 w 493"/>
                    <a:gd name="T13" fmla="*/ 2126 h 4323"/>
                    <a:gd name="T14" fmla="*/ 6 w 493"/>
                    <a:gd name="T15" fmla="*/ 2217 h 4323"/>
                    <a:gd name="T16" fmla="*/ 28 w 493"/>
                    <a:gd name="T17" fmla="*/ 2471 h 4323"/>
                    <a:gd name="T18" fmla="*/ 24 w 493"/>
                    <a:gd name="T19" fmla="*/ 3051 h 4323"/>
                    <a:gd name="T20" fmla="*/ 28 w 493"/>
                    <a:gd name="T21" fmla="*/ 4323 h 4323"/>
                    <a:gd name="T22" fmla="*/ 80 w 493"/>
                    <a:gd name="T23" fmla="*/ 4319 h 4323"/>
                    <a:gd name="T24" fmla="*/ 88 w 493"/>
                    <a:gd name="T25" fmla="*/ 3295 h 4323"/>
                    <a:gd name="T26" fmla="*/ 84 w 493"/>
                    <a:gd name="T27" fmla="*/ 2423 h 4323"/>
                    <a:gd name="T28" fmla="*/ 60 w 493"/>
                    <a:gd name="T29" fmla="*/ 2215 h 4323"/>
                    <a:gd name="T30" fmla="*/ 92 w 493"/>
                    <a:gd name="T31" fmla="*/ 2107 h 4323"/>
                    <a:gd name="T32" fmla="*/ 240 w 493"/>
                    <a:gd name="T33" fmla="*/ 2091 h 4323"/>
                    <a:gd name="T34" fmla="*/ 384 w 493"/>
                    <a:gd name="T35" fmla="*/ 2091 h 4323"/>
                    <a:gd name="T36" fmla="*/ 428 w 493"/>
                    <a:gd name="T37" fmla="*/ 2135 h 4323"/>
                    <a:gd name="T38" fmla="*/ 424 w 493"/>
                    <a:gd name="T39" fmla="*/ 2243 h 4323"/>
                    <a:gd name="T40" fmla="*/ 420 w 493"/>
                    <a:gd name="T41" fmla="*/ 2351 h 4323"/>
                    <a:gd name="T42" fmla="*/ 408 w 493"/>
                    <a:gd name="T43" fmla="*/ 2503 h 4323"/>
                    <a:gd name="T44" fmla="*/ 395 w 493"/>
                    <a:gd name="T45" fmla="*/ 4320 h 4323"/>
                    <a:gd name="T46" fmla="*/ 476 w 493"/>
                    <a:gd name="T47" fmla="*/ 4317 h 4323"/>
                    <a:gd name="T48" fmla="*/ 459 w 493"/>
                    <a:gd name="T49" fmla="*/ 3621 h 4323"/>
                    <a:gd name="T50" fmla="*/ 468 w 493"/>
                    <a:gd name="T51" fmla="*/ 2479 h 4323"/>
                    <a:gd name="T52" fmla="*/ 493 w 493"/>
                    <a:gd name="T53" fmla="*/ 2172 h 4323"/>
                    <a:gd name="T54" fmla="*/ 468 w 493"/>
                    <a:gd name="T55" fmla="*/ 2055 h 4323"/>
                    <a:gd name="T56" fmla="*/ 487 w 493"/>
                    <a:gd name="T57" fmla="*/ 1989 h 4323"/>
                    <a:gd name="T58" fmla="*/ 487 w 493"/>
                    <a:gd name="T59" fmla="*/ 1807 h 4323"/>
                    <a:gd name="T60" fmla="*/ 456 w 493"/>
                    <a:gd name="T61" fmla="*/ 1031 h 4323"/>
                    <a:gd name="T62" fmla="*/ 472 w 493"/>
                    <a:gd name="T63" fmla="*/ 0 h 4323"/>
                    <a:gd name="T64" fmla="*/ 416 w 493"/>
                    <a:gd name="T65" fmla="*/ 3 h 4323"/>
                    <a:gd name="T66" fmla="*/ 412 w 493"/>
                    <a:gd name="T67" fmla="*/ 531 h 4323"/>
                    <a:gd name="T68" fmla="*/ 404 w 493"/>
                    <a:gd name="T69" fmla="*/ 927 h 4323"/>
                    <a:gd name="T70" fmla="*/ 420 w 493"/>
                    <a:gd name="T71" fmla="*/ 1599 h 4323"/>
                    <a:gd name="T72" fmla="*/ 436 w 493"/>
                    <a:gd name="T73" fmla="*/ 1963 h 4323"/>
                    <a:gd name="T74" fmla="*/ 400 w 493"/>
                    <a:gd name="T75" fmla="*/ 2031 h 4323"/>
                    <a:gd name="T76" fmla="*/ 244 w 493"/>
                    <a:gd name="T77" fmla="*/ 2011 h 4323"/>
                    <a:gd name="T78" fmla="*/ 96 w 493"/>
                    <a:gd name="T79" fmla="*/ 2023 h 4323"/>
                    <a:gd name="T80" fmla="*/ 54 w 493"/>
                    <a:gd name="T81" fmla="*/ 1852 h 4323"/>
                    <a:gd name="T82" fmla="*/ 88 w 493"/>
                    <a:gd name="T83" fmla="*/ 1363 h 4323"/>
                    <a:gd name="T84" fmla="*/ 92 w 493"/>
                    <a:gd name="T85" fmla="*/ 587 h 4323"/>
                    <a:gd name="T86" fmla="*/ 88 w 493"/>
                    <a:gd name="T87" fmla="*/ 3 h 4323"/>
                    <a:gd name="T88" fmla="*/ 40 w 493"/>
                    <a:gd name="T89" fmla="*/ 7 h 432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1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4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>
                  <a:gd name="T0" fmla="*/ 96 w 2020"/>
                  <a:gd name="T1" fmla="*/ 464 h 688"/>
                  <a:gd name="T2" fmla="*/ 48 w 2020"/>
                  <a:gd name="T3" fmla="*/ 368 h 688"/>
                  <a:gd name="T4" fmla="*/ 96 w 2020"/>
                  <a:gd name="T5" fmla="*/ 224 h 688"/>
                  <a:gd name="T6" fmla="*/ 384 w 2020"/>
                  <a:gd name="T7" fmla="*/ 32 h 688"/>
                  <a:gd name="T8" fmla="*/ 960 w 2020"/>
                  <a:gd name="T9" fmla="*/ 32 h 688"/>
                  <a:gd name="T10" fmla="*/ 1584 w 2020"/>
                  <a:gd name="T11" fmla="*/ 224 h 688"/>
                  <a:gd name="T12" fmla="*/ 1920 w 2020"/>
                  <a:gd name="T13" fmla="*/ 416 h 688"/>
                  <a:gd name="T14" fmla="*/ 2004 w 2020"/>
                  <a:gd name="T15" fmla="*/ 544 h 688"/>
                  <a:gd name="T16" fmla="*/ 1824 w 2020"/>
                  <a:gd name="T17" fmla="*/ 560 h 688"/>
                  <a:gd name="T18" fmla="*/ 1488 w 2020"/>
                  <a:gd name="T19" fmla="*/ 464 h 688"/>
                  <a:gd name="T20" fmla="*/ 960 w 2020"/>
                  <a:gd name="T21" fmla="*/ 320 h 688"/>
                  <a:gd name="T22" fmla="*/ 480 w 2020"/>
                  <a:gd name="T23" fmla="*/ 320 h 688"/>
                  <a:gd name="T24" fmla="*/ 336 w 2020"/>
                  <a:gd name="T25" fmla="*/ 368 h 688"/>
                  <a:gd name="T26" fmla="*/ 336 w 2020"/>
                  <a:gd name="T27" fmla="*/ 416 h 688"/>
                  <a:gd name="T28" fmla="*/ 528 w 2020"/>
                  <a:gd name="T29" fmla="*/ 368 h 688"/>
                  <a:gd name="T30" fmla="*/ 960 w 2020"/>
                  <a:gd name="T31" fmla="*/ 368 h 688"/>
                  <a:gd name="T32" fmla="*/ 1584 w 2020"/>
                  <a:gd name="T33" fmla="*/ 560 h 688"/>
                  <a:gd name="T34" fmla="*/ 1632 w 2020"/>
                  <a:gd name="T35" fmla="*/ 608 h 688"/>
                  <a:gd name="T36" fmla="*/ 1392 w 2020"/>
                  <a:gd name="T37" fmla="*/ 656 h 688"/>
                  <a:gd name="T38" fmla="*/ 624 w 2020"/>
                  <a:gd name="T39" fmla="*/ 656 h 688"/>
                  <a:gd name="T40" fmla="*/ 96 w 2020"/>
                  <a:gd name="T41" fmla="*/ 464 h 6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45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105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6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7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8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9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6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100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1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2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3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04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7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96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>
                    <a:gd name="T0" fmla="*/ 22 w 369"/>
                    <a:gd name="T1" fmla="*/ 0 h 2611"/>
                    <a:gd name="T2" fmla="*/ 14 w 369"/>
                    <a:gd name="T3" fmla="*/ 1622 h 2611"/>
                    <a:gd name="T4" fmla="*/ 6 w 369"/>
                    <a:gd name="T5" fmla="*/ 2547 h 2611"/>
                    <a:gd name="T6" fmla="*/ 38 w 369"/>
                    <a:gd name="T7" fmla="*/ 2604 h 2611"/>
                    <a:gd name="T8" fmla="*/ 184 w 369"/>
                    <a:gd name="T9" fmla="*/ 2588 h 2611"/>
                    <a:gd name="T10" fmla="*/ 339 w 369"/>
                    <a:gd name="T11" fmla="*/ 2596 h 2611"/>
                    <a:gd name="T12" fmla="*/ 363 w 369"/>
                    <a:gd name="T13" fmla="*/ 2531 h 2611"/>
                    <a:gd name="T14" fmla="*/ 339 w 369"/>
                    <a:gd name="T15" fmla="*/ 1679 h 2611"/>
                    <a:gd name="T16" fmla="*/ 339 w 369"/>
                    <a:gd name="T17" fmla="*/ 0 h 2611"/>
                    <a:gd name="T18" fmla="*/ 22 w 369"/>
                    <a:gd name="T19" fmla="*/ 0 h 261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7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>
                    <a:gd name="T0" fmla="*/ 32 w 251"/>
                    <a:gd name="T1" fmla="*/ 379 h 390"/>
                    <a:gd name="T2" fmla="*/ 77 w 251"/>
                    <a:gd name="T3" fmla="*/ 364 h 390"/>
                    <a:gd name="T4" fmla="*/ 152 w 251"/>
                    <a:gd name="T5" fmla="*/ 370 h 390"/>
                    <a:gd name="T6" fmla="*/ 209 w 251"/>
                    <a:gd name="T7" fmla="*/ 388 h 390"/>
                    <a:gd name="T8" fmla="*/ 242 w 251"/>
                    <a:gd name="T9" fmla="*/ 379 h 390"/>
                    <a:gd name="T10" fmla="*/ 248 w 251"/>
                    <a:gd name="T11" fmla="*/ 328 h 390"/>
                    <a:gd name="T12" fmla="*/ 227 w 251"/>
                    <a:gd name="T13" fmla="*/ 175 h 390"/>
                    <a:gd name="T14" fmla="*/ 194 w 251"/>
                    <a:gd name="T15" fmla="*/ 130 h 390"/>
                    <a:gd name="T16" fmla="*/ 179 w 251"/>
                    <a:gd name="T17" fmla="*/ 295 h 390"/>
                    <a:gd name="T18" fmla="*/ 152 w 251"/>
                    <a:gd name="T19" fmla="*/ 307 h 390"/>
                    <a:gd name="T20" fmla="*/ 134 w 251"/>
                    <a:gd name="T21" fmla="*/ 163 h 390"/>
                    <a:gd name="T22" fmla="*/ 65 w 251"/>
                    <a:gd name="T23" fmla="*/ 13 h 390"/>
                    <a:gd name="T24" fmla="*/ 29 w 251"/>
                    <a:gd name="T25" fmla="*/ 85 h 390"/>
                    <a:gd name="T26" fmla="*/ 26 w 251"/>
                    <a:gd name="T27" fmla="*/ 271 h 390"/>
                    <a:gd name="T28" fmla="*/ 2 w 251"/>
                    <a:gd name="T29" fmla="*/ 337 h 390"/>
                    <a:gd name="T30" fmla="*/ 11 w 251"/>
                    <a:gd name="T31" fmla="*/ 379 h 390"/>
                    <a:gd name="T32" fmla="*/ 32 w 251"/>
                    <a:gd name="T33" fmla="*/ 379 h 39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8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>
                    <a:gd name="T0" fmla="*/ 0 w 378"/>
                    <a:gd name="T1" fmla="*/ 1714 h 1714"/>
                    <a:gd name="T2" fmla="*/ 15 w 378"/>
                    <a:gd name="T3" fmla="*/ 420 h 1714"/>
                    <a:gd name="T4" fmla="*/ 19 w 378"/>
                    <a:gd name="T5" fmla="*/ 63 h 1714"/>
                    <a:gd name="T6" fmla="*/ 79 w 378"/>
                    <a:gd name="T7" fmla="*/ 39 h 1714"/>
                    <a:gd name="T8" fmla="*/ 202 w 378"/>
                    <a:gd name="T9" fmla="*/ 18 h 1714"/>
                    <a:gd name="T10" fmla="*/ 351 w 378"/>
                    <a:gd name="T11" fmla="*/ 23 h 1714"/>
                    <a:gd name="T12" fmla="*/ 366 w 378"/>
                    <a:gd name="T13" fmla="*/ 120 h 1714"/>
                    <a:gd name="T14" fmla="*/ 359 w 378"/>
                    <a:gd name="T15" fmla="*/ 741 h 1714"/>
                    <a:gd name="T16" fmla="*/ 351 w 378"/>
                    <a:gd name="T17" fmla="*/ 1714 h 1714"/>
                    <a:gd name="T18" fmla="*/ 0 w 378"/>
                    <a:gd name="T19" fmla="*/ 1714 h 17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9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>
                    <a:gd name="T0" fmla="*/ 14 w 146"/>
                    <a:gd name="T1" fmla="*/ 11 h 154"/>
                    <a:gd name="T2" fmla="*/ 92 w 146"/>
                    <a:gd name="T3" fmla="*/ 2 h 154"/>
                    <a:gd name="T4" fmla="*/ 140 w 146"/>
                    <a:gd name="T5" fmla="*/ 14 h 154"/>
                    <a:gd name="T6" fmla="*/ 128 w 146"/>
                    <a:gd name="T7" fmla="*/ 89 h 154"/>
                    <a:gd name="T8" fmla="*/ 116 w 146"/>
                    <a:gd name="T9" fmla="*/ 146 h 154"/>
                    <a:gd name="T10" fmla="*/ 74 w 146"/>
                    <a:gd name="T11" fmla="*/ 134 h 154"/>
                    <a:gd name="T12" fmla="*/ 32 w 146"/>
                    <a:gd name="T13" fmla="*/ 128 h 154"/>
                    <a:gd name="T14" fmla="*/ 5 w 146"/>
                    <a:gd name="T15" fmla="*/ 56 h 154"/>
                    <a:gd name="T16" fmla="*/ 14 w 146"/>
                    <a:gd name="T17" fmla="*/ 11 h 15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8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94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>
                    <a:gd name="T0" fmla="*/ 12 w 416"/>
                    <a:gd name="T1" fmla="*/ 0 h 4321"/>
                    <a:gd name="T2" fmla="*/ 18 w 416"/>
                    <a:gd name="T3" fmla="*/ 406 h 4321"/>
                    <a:gd name="T4" fmla="*/ 3 w 416"/>
                    <a:gd name="T5" fmla="*/ 662 h 4321"/>
                    <a:gd name="T6" fmla="*/ 8 w 416"/>
                    <a:gd name="T7" fmla="*/ 713 h 4321"/>
                    <a:gd name="T8" fmla="*/ 24 w 416"/>
                    <a:gd name="T9" fmla="*/ 740 h 4321"/>
                    <a:gd name="T10" fmla="*/ 42 w 416"/>
                    <a:gd name="T11" fmla="*/ 758 h 4321"/>
                    <a:gd name="T12" fmla="*/ 36 w 416"/>
                    <a:gd name="T13" fmla="*/ 803 h 4321"/>
                    <a:gd name="T14" fmla="*/ 12 w 416"/>
                    <a:gd name="T15" fmla="*/ 824 h 4321"/>
                    <a:gd name="T16" fmla="*/ 0 w 416"/>
                    <a:gd name="T17" fmla="*/ 878 h 4321"/>
                    <a:gd name="T18" fmla="*/ 9 w 416"/>
                    <a:gd name="T19" fmla="*/ 2903 h 4321"/>
                    <a:gd name="T20" fmla="*/ 9 w 416"/>
                    <a:gd name="T21" fmla="*/ 3276 h 4321"/>
                    <a:gd name="T22" fmla="*/ 16 w 416"/>
                    <a:gd name="T23" fmla="*/ 3330 h 4321"/>
                    <a:gd name="T24" fmla="*/ 42 w 416"/>
                    <a:gd name="T25" fmla="*/ 3354 h 4321"/>
                    <a:gd name="T26" fmla="*/ 51 w 416"/>
                    <a:gd name="T27" fmla="*/ 3390 h 4321"/>
                    <a:gd name="T28" fmla="*/ 39 w 416"/>
                    <a:gd name="T29" fmla="*/ 3427 h 4321"/>
                    <a:gd name="T30" fmla="*/ 24 w 416"/>
                    <a:gd name="T31" fmla="*/ 3466 h 4321"/>
                    <a:gd name="T32" fmla="*/ 31 w 416"/>
                    <a:gd name="T33" fmla="*/ 4321 h 4321"/>
                    <a:gd name="T34" fmla="*/ 102 w 416"/>
                    <a:gd name="T35" fmla="*/ 4317 h 4321"/>
                    <a:gd name="T36" fmla="*/ 93 w 416"/>
                    <a:gd name="T37" fmla="*/ 3529 h 4321"/>
                    <a:gd name="T38" fmla="*/ 117 w 416"/>
                    <a:gd name="T39" fmla="*/ 3496 h 4321"/>
                    <a:gd name="T40" fmla="*/ 156 w 416"/>
                    <a:gd name="T41" fmla="*/ 3493 h 4321"/>
                    <a:gd name="T42" fmla="*/ 297 w 416"/>
                    <a:gd name="T43" fmla="*/ 3502 h 4321"/>
                    <a:gd name="T44" fmla="*/ 345 w 416"/>
                    <a:gd name="T45" fmla="*/ 3502 h 4321"/>
                    <a:gd name="T46" fmla="*/ 357 w 416"/>
                    <a:gd name="T47" fmla="*/ 3478 h 4321"/>
                    <a:gd name="T48" fmla="*/ 315 w 416"/>
                    <a:gd name="T49" fmla="*/ 3459 h 4321"/>
                    <a:gd name="T50" fmla="*/ 128 w 416"/>
                    <a:gd name="T51" fmla="*/ 3444 h 4321"/>
                    <a:gd name="T52" fmla="*/ 99 w 416"/>
                    <a:gd name="T53" fmla="*/ 3430 h 4321"/>
                    <a:gd name="T54" fmla="*/ 120 w 416"/>
                    <a:gd name="T55" fmla="*/ 3408 h 4321"/>
                    <a:gd name="T56" fmla="*/ 210 w 416"/>
                    <a:gd name="T57" fmla="*/ 3399 h 4321"/>
                    <a:gd name="T58" fmla="*/ 337 w 416"/>
                    <a:gd name="T59" fmla="*/ 3398 h 4321"/>
                    <a:gd name="T60" fmla="*/ 381 w 416"/>
                    <a:gd name="T61" fmla="*/ 3381 h 4321"/>
                    <a:gd name="T62" fmla="*/ 128 w 416"/>
                    <a:gd name="T63" fmla="*/ 3375 h 4321"/>
                    <a:gd name="T64" fmla="*/ 87 w 416"/>
                    <a:gd name="T65" fmla="*/ 3336 h 4321"/>
                    <a:gd name="T66" fmla="*/ 68 w 416"/>
                    <a:gd name="T67" fmla="*/ 3285 h 4321"/>
                    <a:gd name="T68" fmla="*/ 63 w 416"/>
                    <a:gd name="T69" fmla="*/ 1525 h 4321"/>
                    <a:gd name="T70" fmla="*/ 68 w 416"/>
                    <a:gd name="T71" fmla="*/ 885 h 4321"/>
                    <a:gd name="T72" fmla="*/ 84 w 416"/>
                    <a:gd name="T73" fmla="*/ 851 h 4321"/>
                    <a:gd name="T74" fmla="*/ 120 w 416"/>
                    <a:gd name="T75" fmla="*/ 832 h 4321"/>
                    <a:gd name="T76" fmla="*/ 405 w 416"/>
                    <a:gd name="T77" fmla="*/ 825 h 4321"/>
                    <a:gd name="T78" fmla="*/ 405 w 416"/>
                    <a:gd name="T79" fmla="*/ 765 h 4321"/>
                    <a:gd name="T80" fmla="*/ 203 w 416"/>
                    <a:gd name="T81" fmla="*/ 765 h 4321"/>
                    <a:gd name="T82" fmla="*/ 150 w 416"/>
                    <a:gd name="T83" fmla="*/ 752 h 4321"/>
                    <a:gd name="T84" fmla="*/ 105 w 416"/>
                    <a:gd name="T85" fmla="*/ 728 h 4321"/>
                    <a:gd name="T86" fmla="*/ 75 w 416"/>
                    <a:gd name="T87" fmla="*/ 705 h 4321"/>
                    <a:gd name="T88" fmla="*/ 60 w 416"/>
                    <a:gd name="T89" fmla="*/ 645 h 4321"/>
                    <a:gd name="T90" fmla="*/ 81 w 416"/>
                    <a:gd name="T91" fmla="*/ 316 h 4321"/>
                    <a:gd name="T92" fmla="*/ 81 w 416"/>
                    <a:gd name="T93" fmla="*/ 0 h 4321"/>
                    <a:gd name="T94" fmla="*/ 12 w 416"/>
                    <a:gd name="T95" fmla="*/ 0 h 4321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5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>
                    <a:gd name="T0" fmla="*/ 142 w 187"/>
                    <a:gd name="T1" fmla="*/ 0 h 4323"/>
                    <a:gd name="T2" fmla="*/ 157 w 187"/>
                    <a:gd name="T3" fmla="*/ 658 h 4323"/>
                    <a:gd name="T4" fmla="*/ 142 w 187"/>
                    <a:gd name="T5" fmla="*/ 733 h 4323"/>
                    <a:gd name="T6" fmla="*/ 90 w 187"/>
                    <a:gd name="T7" fmla="*/ 763 h 4323"/>
                    <a:gd name="T8" fmla="*/ 53 w 187"/>
                    <a:gd name="T9" fmla="*/ 792 h 4323"/>
                    <a:gd name="T10" fmla="*/ 83 w 187"/>
                    <a:gd name="T11" fmla="*/ 830 h 4323"/>
                    <a:gd name="T12" fmla="*/ 127 w 187"/>
                    <a:gd name="T13" fmla="*/ 837 h 4323"/>
                    <a:gd name="T14" fmla="*/ 157 w 187"/>
                    <a:gd name="T15" fmla="*/ 875 h 4323"/>
                    <a:gd name="T16" fmla="*/ 157 w 187"/>
                    <a:gd name="T17" fmla="*/ 1152 h 4323"/>
                    <a:gd name="T18" fmla="*/ 135 w 187"/>
                    <a:gd name="T19" fmla="*/ 1466 h 4323"/>
                    <a:gd name="T20" fmla="*/ 135 w 187"/>
                    <a:gd name="T21" fmla="*/ 2573 h 4323"/>
                    <a:gd name="T22" fmla="*/ 165 w 187"/>
                    <a:gd name="T23" fmla="*/ 3037 h 4323"/>
                    <a:gd name="T24" fmla="*/ 180 w 187"/>
                    <a:gd name="T25" fmla="*/ 3298 h 4323"/>
                    <a:gd name="T26" fmla="*/ 142 w 187"/>
                    <a:gd name="T27" fmla="*/ 3418 h 4323"/>
                    <a:gd name="T28" fmla="*/ 150 w 187"/>
                    <a:gd name="T29" fmla="*/ 3463 h 4323"/>
                    <a:gd name="T30" fmla="*/ 172 w 187"/>
                    <a:gd name="T31" fmla="*/ 3523 h 4323"/>
                    <a:gd name="T32" fmla="*/ 187 w 187"/>
                    <a:gd name="T33" fmla="*/ 3807 h 4323"/>
                    <a:gd name="T34" fmla="*/ 187 w 187"/>
                    <a:gd name="T35" fmla="*/ 4323 h 4323"/>
                    <a:gd name="T36" fmla="*/ 120 w 187"/>
                    <a:gd name="T37" fmla="*/ 4316 h 4323"/>
                    <a:gd name="T38" fmla="*/ 105 w 187"/>
                    <a:gd name="T39" fmla="*/ 3605 h 4323"/>
                    <a:gd name="T40" fmla="*/ 68 w 187"/>
                    <a:gd name="T41" fmla="*/ 3463 h 4323"/>
                    <a:gd name="T42" fmla="*/ 83 w 187"/>
                    <a:gd name="T43" fmla="*/ 3381 h 4323"/>
                    <a:gd name="T44" fmla="*/ 127 w 187"/>
                    <a:gd name="T45" fmla="*/ 3313 h 4323"/>
                    <a:gd name="T46" fmla="*/ 98 w 187"/>
                    <a:gd name="T47" fmla="*/ 3081 h 4323"/>
                    <a:gd name="T48" fmla="*/ 83 w 187"/>
                    <a:gd name="T49" fmla="*/ 2573 h 4323"/>
                    <a:gd name="T50" fmla="*/ 83 w 187"/>
                    <a:gd name="T51" fmla="*/ 1825 h 4323"/>
                    <a:gd name="T52" fmla="*/ 75 w 187"/>
                    <a:gd name="T53" fmla="*/ 1264 h 4323"/>
                    <a:gd name="T54" fmla="*/ 83 w 187"/>
                    <a:gd name="T55" fmla="*/ 950 h 4323"/>
                    <a:gd name="T56" fmla="*/ 38 w 187"/>
                    <a:gd name="T57" fmla="*/ 852 h 4323"/>
                    <a:gd name="T58" fmla="*/ 0 w 187"/>
                    <a:gd name="T59" fmla="*/ 807 h 4323"/>
                    <a:gd name="T60" fmla="*/ 75 w 187"/>
                    <a:gd name="T61" fmla="*/ 718 h 4323"/>
                    <a:gd name="T62" fmla="*/ 105 w 187"/>
                    <a:gd name="T63" fmla="*/ 605 h 4323"/>
                    <a:gd name="T64" fmla="*/ 90 w 187"/>
                    <a:gd name="T65" fmla="*/ 119 h 4323"/>
                    <a:gd name="T66" fmla="*/ 75 w 187"/>
                    <a:gd name="T67" fmla="*/ 7 h 4323"/>
                    <a:gd name="T68" fmla="*/ 142 w 187"/>
                    <a:gd name="T69" fmla="*/ 0 h 432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9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91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2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3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50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1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>
                  <a:gd name="T0" fmla="*/ 39 w 216"/>
                  <a:gd name="T1" fmla="*/ 8 h 365"/>
                  <a:gd name="T2" fmla="*/ 213 w 216"/>
                  <a:gd name="T3" fmla="*/ 23 h 365"/>
                  <a:gd name="T4" fmla="*/ 216 w 216"/>
                  <a:gd name="T5" fmla="*/ 146 h 365"/>
                  <a:gd name="T6" fmla="*/ 84 w 216"/>
                  <a:gd name="T7" fmla="*/ 66 h 365"/>
                  <a:gd name="T8" fmla="*/ 72 w 216"/>
                  <a:gd name="T9" fmla="*/ 85 h 365"/>
                  <a:gd name="T10" fmla="*/ 169 w 216"/>
                  <a:gd name="T11" fmla="*/ 147 h 365"/>
                  <a:gd name="T12" fmla="*/ 213 w 216"/>
                  <a:gd name="T13" fmla="*/ 194 h 365"/>
                  <a:gd name="T14" fmla="*/ 216 w 216"/>
                  <a:gd name="T15" fmla="*/ 365 h 365"/>
                  <a:gd name="T16" fmla="*/ 45 w 216"/>
                  <a:gd name="T17" fmla="*/ 192 h 365"/>
                  <a:gd name="T18" fmla="*/ 1 w 216"/>
                  <a:gd name="T19" fmla="*/ 68 h 365"/>
                  <a:gd name="T20" fmla="*/ 39 w 216"/>
                  <a:gd name="T21" fmla="*/ 8 h 3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2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53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8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9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0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54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5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6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7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55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6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7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>
                  <a:gd name="T0" fmla="*/ 96 w 2020"/>
                  <a:gd name="T1" fmla="*/ 464 h 688"/>
                  <a:gd name="T2" fmla="*/ 48 w 2020"/>
                  <a:gd name="T3" fmla="*/ 368 h 688"/>
                  <a:gd name="T4" fmla="*/ 96 w 2020"/>
                  <a:gd name="T5" fmla="*/ 224 h 688"/>
                  <a:gd name="T6" fmla="*/ 384 w 2020"/>
                  <a:gd name="T7" fmla="*/ 32 h 688"/>
                  <a:gd name="T8" fmla="*/ 960 w 2020"/>
                  <a:gd name="T9" fmla="*/ 32 h 688"/>
                  <a:gd name="T10" fmla="*/ 1584 w 2020"/>
                  <a:gd name="T11" fmla="*/ 224 h 688"/>
                  <a:gd name="T12" fmla="*/ 1920 w 2020"/>
                  <a:gd name="T13" fmla="*/ 416 h 688"/>
                  <a:gd name="T14" fmla="*/ 2004 w 2020"/>
                  <a:gd name="T15" fmla="*/ 544 h 688"/>
                  <a:gd name="T16" fmla="*/ 1824 w 2020"/>
                  <a:gd name="T17" fmla="*/ 560 h 688"/>
                  <a:gd name="T18" fmla="*/ 1488 w 2020"/>
                  <a:gd name="T19" fmla="*/ 464 h 688"/>
                  <a:gd name="T20" fmla="*/ 960 w 2020"/>
                  <a:gd name="T21" fmla="*/ 320 h 688"/>
                  <a:gd name="T22" fmla="*/ 480 w 2020"/>
                  <a:gd name="T23" fmla="*/ 320 h 688"/>
                  <a:gd name="T24" fmla="*/ 336 w 2020"/>
                  <a:gd name="T25" fmla="*/ 368 h 688"/>
                  <a:gd name="T26" fmla="*/ 336 w 2020"/>
                  <a:gd name="T27" fmla="*/ 416 h 688"/>
                  <a:gd name="T28" fmla="*/ 528 w 2020"/>
                  <a:gd name="T29" fmla="*/ 368 h 688"/>
                  <a:gd name="T30" fmla="*/ 960 w 2020"/>
                  <a:gd name="T31" fmla="*/ 368 h 688"/>
                  <a:gd name="T32" fmla="*/ 1584 w 2020"/>
                  <a:gd name="T33" fmla="*/ 560 h 688"/>
                  <a:gd name="T34" fmla="*/ 1632 w 2020"/>
                  <a:gd name="T35" fmla="*/ 608 h 688"/>
                  <a:gd name="T36" fmla="*/ 1392 w 2020"/>
                  <a:gd name="T37" fmla="*/ 656 h 688"/>
                  <a:gd name="T38" fmla="*/ 624 w 2020"/>
                  <a:gd name="T39" fmla="*/ 656 h 688"/>
                  <a:gd name="T40" fmla="*/ 96 w 2020"/>
                  <a:gd name="T41" fmla="*/ 464 h 6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8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>
                  <a:gd name="T0" fmla="*/ 497 w 537"/>
                  <a:gd name="T1" fmla="*/ 43 h 619"/>
                  <a:gd name="T2" fmla="*/ 315 w 537"/>
                  <a:gd name="T3" fmla="*/ 58 h 619"/>
                  <a:gd name="T4" fmla="*/ 0 w 537"/>
                  <a:gd name="T5" fmla="*/ 388 h 619"/>
                  <a:gd name="T6" fmla="*/ 3 w 537"/>
                  <a:gd name="T7" fmla="*/ 520 h 619"/>
                  <a:gd name="T8" fmla="*/ 119 w 537"/>
                  <a:gd name="T9" fmla="*/ 387 h 619"/>
                  <a:gd name="T10" fmla="*/ 302 w 537"/>
                  <a:gd name="T11" fmla="*/ 197 h 619"/>
                  <a:gd name="T12" fmla="*/ 447 w 537"/>
                  <a:gd name="T13" fmla="*/ 104 h 619"/>
                  <a:gd name="T14" fmla="*/ 460 w 537"/>
                  <a:gd name="T15" fmla="*/ 124 h 619"/>
                  <a:gd name="T16" fmla="*/ 357 w 537"/>
                  <a:gd name="T17" fmla="*/ 191 h 619"/>
                  <a:gd name="T18" fmla="*/ 221 w 537"/>
                  <a:gd name="T19" fmla="*/ 322 h 619"/>
                  <a:gd name="T20" fmla="*/ 0 w 537"/>
                  <a:gd name="T21" fmla="*/ 562 h 619"/>
                  <a:gd name="T22" fmla="*/ 0 w 537"/>
                  <a:gd name="T23" fmla="*/ 619 h 619"/>
                  <a:gd name="T24" fmla="*/ 264 w 537"/>
                  <a:gd name="T25" fmla="*/ 455 h 619"/>
                  <a:gd name="T26" fmla="*/ 488 w 537"/>
                  <a:gd name="T27" fmla="*/ 238 h 619"/>
                  <a:gd name="T28" fmla="*/ 536 w 537"/>
                  <a:gd name="T29" fmla="*/ 106 h 619"/>
                  <a:gd name="T30" fmla="*/ 497 w 537"/>
                  <a:gd name="T31" fmla="*/ 43 h 61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9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>
                  <a:gd name="T0" fmla="*/ 469 w 506"/>
                  <a:gd name="T1" fmla="*/ 200 h 242"/>
                  <a:gd name="T2" fmla="*/ 492 w 506"/>
                  <a:gd name="T3" fmla="*/ 168 h 242"/>
                  <a:gd name="T4" fmla="*/ 481 w 506"/>
                  <a:gd name="T5" fmla="*/ 114 h 242"/>
                  <a:gd name="T6" fmla="*/ 389 w 506"/>
                  <a:gd name="T7" fmla="*/ 31 h 242"/>
                  <a:gd name="T8" fmla="*/ 184 w 506"/>
                  <a:gd name="T9" fmla="*/ 1 h 242"/>
                  <a:gd name="T10" fmla="*/ 3 w 506"/>
                  <a:gd name="T11" fmla="*/ 24 h 242"/>
                  <a:gd name="T12" fmla="*/ 0 w 506"/>
                  <a:gd name="T13" fmla="*/ 114 h 242"/>
                  <a:gd name="T14" fmla="*/ 169 w 506"/>
                  <a:gd name="T15" fmla="*/ 103 h 242"/>
                  <a:gd name="T16" fmla="*/ 340 w 506"/>
                  <a:gd name="T17" fmla="*/ 129 h 242"/>
                  <a:gd name="T18" fmla="*/ 389 w 506"/>
                  <a:gd name="T19" fmla="*/ 153 h 242"/>
                  <a:gd name="T20" fmla="*/ 386 w 506"/>
                  <a:gd name="T21" fmla="*/ 170 h 242"/>
                  <a:gd name="T22" fmla="*/ 319 w 506"/>
                  <a:gd name="T23" fmla="*/ 143 h 242"/>
                  <a:gd name="T24" fmla="*/ 166 w 506"/>
                  <a:gd name="T25" fmla="*/ 120 h 242"/>
                  <a:gd name="T26" fmla="*/ 3 w 506"/>
                  <a:gd name="T27" fmla="*/ 144 h 242"/>
                  <a:gd name="T28" fmla="*/ 6 w 506"/>
                  <a:gd name="T29" fmla="*/ 204 h 242"/>
                  <a:gd name="T30" fmla="*/ 271 w 506"/>
                  <a:gd name="T31" fmla="*/ 241 h 242"/>
                  <a:gd name="T32" fmla="*/ 469 w 506"/>
                  <a:gd name="T33" fmla="*/ 200 h 2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0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1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>
                  <a:gd name="T0" fmla="*/ 253 w 980"/>
                  <a:gd name="T1" fmla="*/ 1432 h 2408"/>
                  <a:gd name="T2" fmla="*/ 82 w 980"/>
                  <a:gd name="T3" fmla="*/ 881 h 2408"/>
                  <a:gd name="T4" fmla="*/ 12 w 980"/>
                  <a:gd name="T5" fmla="*/ 296 h 2408"/>
                  <a:gd name="T6" fmla="*/ 156 w 980"/>
                  <a:gd name="T7" fmla="*/ 56 h 2408"/>
                  <a:gd name="T8" fmla="*/ 444 w 980"/>
                  <a:gd name="T9" fmla="*/ 56 h 2408"/>
                  <a:gd name="T10" fmla="*/ 636 w 980"/>
                  <a:gd name="T11" fmla="*/ 392 h 2408"/>
                  <a:gd name="T12" fmla="*/ 876 w 980"/>
                  <a:gd name="T13" fmla="*/ 1112 h 2408"/>
                  <a:gd name="T14" fmla="*/ 972 w 980"/>
                  <a:gd name="T15" fmla="*/ 2024 h 2408"/>
                  <a:gd name="T16" fmla="*/ 924 w 980"/>
                  <a:gd name="T17" fmla="*/ 2360 h 2408"/>
                  <a:gd name="T18" fmla="*/ 876 w 980"/>
                  <a:gd name="T19" fmla="*/ 2312 h 2408"/>
                  <a:gd name="T20" fmla="*/ 828 w 980"/>
                  <a:gd name="T21" fmla="*/ 1928 h 2408"/>
                  <a:gd name="T22" fmla="*/ 684 w 980"/>
                  <a:gd name="T23" fmla="*/ 1304 h 2408"/>
                  <a:gd name="T24" fmla="*/ 396 w 980"/>
                  <a:gd name="T25" fmla="*/ 488 h 2408"/>
                  <a:gd name="T26" fmla="*/ 300 w 980"/>
                  <a:gd name="T27" fmla="*/ 344 h 2408"/>
                  <a:gd name="T28" fmla="*/ 300 w 980"/>
                  <a:gd name="T29" fmla="*/ 440 h 2408"/>
                  <a:gd name="T30" fmla="*/ 540 w 980"/>
                  <a:gd name="T31" fmla="*/ 1064 h 2408"/>
                  <a:gd name="T32" fmla="*/ 732 w 980"/>
                  <a:gd name="T33" fmla="*/ 1784 h 2408"/>
                  <a:gd name="T34" fmla="*/ 780 w 980"/>
                  <a:gd name="T35" fmla="*/ 2264 h 2408"/>
                  <a:gd name="T36" fmla="*/ 732 w 980"/>
                  <a:gd name="T37" fmla="*/ 2312 h 2408"/>
                  <a:gd name="T38" fmla="*/ 496 w 980"/>
                  <a:gd name="T39" fmla="*/ 1887 h 2408"/>
                  <a:gd name="T40" fmla="*/ 253 w 980"/>
                  <a:gd name="T41" fmla="*/ 1432 h 24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2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>
                  <a:gd name="T0" fmla="*/ 83 w 880"/>
                  <a:gd name="T1" fmla="*/ 0 h 76"/>
                  <a:gd name="T2" fmla="*/ 776 w 880"/>
                  <a:gd name="T3" fmla="*/ 0 h 76"/>
                  <a:gd name="T4" fmla="*/ 705 w 880"/>
                  <a:gd name="T5" fmla="*/ 31 h 76"/>
                  <a:gd name="T6" fmla="*/ 619 w 880"/>
                  <a:gd name="T7" fmla="*/ 31 h 76"/>
                  <a:gd name="T8" fmla="*/ 636 w 880"/>
                  <a:gd name="T9" fmla="*/ 48 h 76"/>
                  <a:gd name="T10" fmla="*/ 549 w 880"/>
                  <a:gd name="T11" fmla="*/ 65 h 76"/>
                  <a:gd name="T12" fmla="*/ 272 w 880"/>
                  <a:gd name="T13" fmla="*/ 65 h 76"/>
                  <a:gd name="T14" fmla="*/ 83 w 880"/>
                  <a:gd name="T15" fmla="*/ 0 h 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3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>
                  <a:gd name="T0" fmla="*/ 504 w 544"/>
                  <a:gd name="T1" fmla="*/ 41 h 634"/>
                  <a:gd name="T2" fmla="*/ 322 w 544"/>
                  <a:gd name="T3" fmla="*/ 56 h 634"/>
                  <a:gd name="T4" fmla="*/ 17 w 544"/>
                  <a:gd name="T5" fmla="*/ 379 h 634"/>
                  <a:gd name="T6" fmla="*/ 14 w 544"/>
                  <a:gd name="T7" fmla="*/ 520 h 634"/>
                  <a:gd name="T8" fmla="*/ 126 w 544"/>
                  <a:gd name="T9" fmla="*/ 385 h 634"/>
                  <a:gd name="T10" fmla="*/ 309 w 544"/>
                  <a:gd name="T11" fmla="*/ 195 h 634"/>
                  <a:gd name="T12" fmla="*/ 454 w 544"/>
                  <a:gd name="T13" fmla="*/ 102 h 634"/>
                  <a:gd name="T14" fmla="*/ 467 w 544"/>
                  <a:gd name="T15" fmla="*/ 122 h 634"/>
                  <a:gd name="T16" fmla="*/ 364 w 544"/>
                  <a:gd name="T17" fmla="*/ 189 h 634"/>
                  <a:gd name="T18" fmla="*/ 228 w 544"/>
                  <a:gd name="T19" fmla="*/ 320 h 634"/>
                  <a:gd name="T20" fmla="*/ 41 w 544"/>
                  <a:gd name="T21" fmla="*/ 527 h 634"/>
                  <a:gd name="T22" fmla="*/ 17 w 544"/>
                  <a:gd name="T23" fmla="*/ 559 h 634"/>
                  <a:gd name="T24" fmla="*/ 14 w 544"/>
                  <a:gd name="T25" fmla="*/ 628 h 634"/>
                  <a:gd name="T26" fmla="*/ 43 w 544"/>
                  <a:gd name="T27" fmla="*/ 598 h 634"/>
                  <a:gd name="T28" fmla="*/ 271 w 544"/>
                  <a:gd name="T29" fmla="*/ 453 h 634"/>
                  <a:gd name="T30" fmla="*/ 495 w 544"/>
                  <a:gd name="T31" fmla="*/ 236 h 634"/>
                  <a:gd name="T32" fmla="*/ 543 w 544"/>
                  <a:gd name="T33" fmla="*/ 104 h 634"/>
                  <a:gd name="T34" fmla="*/ 504 w 544"/>
                  <a:gd name="T35" fmla="*/ 41 h 6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4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>
                  <a:gd name="T0" fmla="*/ 462 w 499"/>
                  <a:gd name="T1" fmla="*/ 144 h 186"/>
                  <a:gd name="T2" fmla="*/ 485 w 499"/>
                  <a:gd name="T3" fmla="*/ 112 h 186"/>
                  <a:gd name="T4" fmla="*/ 474 w 499"/>
                  <a:gd name="T5" fmla="*/ 58 h 186"/>
                  <a:gd name="T6" fmla="*/ 411 w 499"/>
                  <a:gd name="T7" fmla="*/ 3 h 186"/>
                  <a:gd name="T8" fmla="*/ 0 w 499"/>
                  <a:gd name="T9" fmla="*/ 0 h 186"/>
                  <a:gd name="T10" fmla="*/ 3 w 499"/>
                  <a:gd name="T11" fmla="*/ 60 h 186"/>
                  <a:gd name="T12" fmla="*/ 162 w 499"/>
                  <a:gd name="T13" fmla="*/ 47 h 186"/>
                  <a:gd name="T14" fmla="*/ 333 w 499"/>
                  <a:gd name="T15" fmla="*/ 73 h 186"/>
                  <a:gd name="T16" fmla="*/ 382 w 499"/>
                  <a:gd name="T17" fmla="*/ 97 h 186"/>
                  <a:gd name="T18" fmla="*/ 379 w 499"/>
                  <a:gd name="T19" fmla="*/ 114 h 186"/>
                  <a:gd name="T20" fmla="*/ 312 w 499"/>
                  <a:gd name="T21" fmla="*/ 87 h 186"/>
                  <a:gd name="T22" fmla="*/ 159 w 499"/>
                  <a:gd name="T23" fmla="*/ 64 h 186"/>
                  <a:gd name="T24" fmla="*/ 3 w 499"/>
                  <a:gd name="T25" fmla="*/ 87 h 186"/>
                  <a:gd name="T26" fmla="*/ 3 w 499"/>
                  <a:gd name="T27" fmla="*/ 150 h 186"/>
                  <a:gd name="T28" fmla="*/ 264 w 499"/>
                  <a:gd name="T29" fmla="*/ 185 h 186"/>
                  <a:gd name="T30" fmla="*/ 462 w 499"/>
                  <a:gd name="T31" fmla="*/ 144 h 1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65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082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4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66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079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67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>
                  <a:gd name="T0" fmla="*/ 577 w 678"/>
                  <a:gd name="T1" fmla="*/ 17 h 738"/>
                  <a:gd name="T2" fmla="*/ 341 w 678"/>
                  <a:gd name="T3" fmla="*/ 100 h 738"/>
                  <a:gd name="T4" fmla="*/ 54 w 678"/>
                  <a:gd name="T5" fmla="*/ 621 h 738"/>
                  <a:gd name="T6" fmla="*/ 17 w 678"/>
                  <a:gd name="T7" fmla="*/ 735 h 738"/>
                  <a:gd name="T8" fmla="*/ 140 w 678"/>
                  <a:gd name="T9" fmla="*/ 738 h 738"/>
                  <a:gd name="T10" fmla="*/ 198 w 678"/>
                  <a:gd name="T11" fmla="*/ 614 h 738"/>
                  <a:gd name="T12" fmla="*/ 375 w 678"/>
                  <a:gd name="T13" fmla="*/ 292 h 738"/>
                  <a:gd name="T14" fmla="*/ 534 w 678"/>
                  <a:gd name="T15" fmla="*/ 115 h 738"/>
                  <a:gd name="T16" fmla="*/ 559 w 678"/>
                  <a:gd name="T17" fmla="*/ 138 h 738"/>
                  <a:gd name="T18" fmla="*/ 445 w 678"/>
                  <a:gd name="T19" fmla="*/ 264 h 738"/>
                  <a:gd name="T20" fmla="*/ 311 w 678"/>
                  <a:gd name="T21" fmla="*/ 487 h 738"/>
                  <a:gd name="T22" fmla="*/ 188 w 678"/>
                  <a:gd name="T23" fmla="*/ 738 h 738"/>
                  <a:gd name="T24" fmla="*/ 353 w 678"/>
                  <a:gd name="T25" fmla="*/ 738 h 738"/>
                  <a:gd name="T26" fmla="*/ 417 w 678"/>
                  <a:gd name="T27" fmla="*/ 651 h 738"/>
                  <a:gd name="T28" fmla="*/ 638 w 678"/>
                  <a:gd name="T29" fmla="*/ 279 h 738"/>
                  <a:gd name="T30" fmla="*/ 653 w 678"/>
                  <a:gd name="T31" fmla="*/ 85 h 738"/>
                  <a:gd name="T32" fmla="*/ 577 w 678"/>
                  <a:gd name="T33" fmla="*/ 17 h 7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8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>
                  <a:gd name="T0" fmla="*/ 184 w 1456"/>
                  <a:gd name="T1" fmla="*/ 48 h 2088"/>
                  <a:gd name="T2" fmla="*/ 664 w 1456"/>
                  <a:gd name="T3" fmla="*/ 192 h 2088"/>
                  <a:gd name="T4" fmla="*/ 1288 w 1456"/>
                  <a:gd name="T5" fmla="*/ 1200 h 2088"/>
                  <a:gd name="T6" fmla="*/ 1432 w 1456"/>
                  <a:gd name="T7" fmla="*/ 1968 h 2088"/>
                  <a:gd name="T8" fmla="*/ 1384 w 1456"/>
                  <a:gd name="T9" fmla="*/ 1920 h 2088"/>
                  <a:gd name="T10" fmla="*/ 1000 w 1456"/>
                  <a:gd name="T11" fmla="*/ 1200 h 2088"/>
                  <a:gd name="T12" fmla="*/ 616 w 1456"/>
                  <a:gd name="T13" fmla="*/ 576 h 2088"/>
                  <a:gd name="T14" fmla="*/ 280 w 1456"/>
                  <a:gd name="T15" fmla="*/ 240 h 2088"/>
                  <a:gd name="T16" fmla="*/ 232 w 1456"/>
                  <a:gd name="T17" fmla="*/ 288 h 2088"/>
                  <a:gd name="T18" fmla="*/ 472 w 1456"/>
                  <a:gd name="T19" fmla="*/ 528 h 2088"/>
                  <a:gd name="T20" fmla="*/ 760 w 1456"/>
                  <a:gd name="T21" fmla="*/ 960 h 2088"/>
                  <a:gd name="T22" fmla="*/ 1144 w 1456"/>
                  <a:gd name="T23" fmla="*/ 1632 h 2088"/>
                  <a:gd name="T24" fmla="*/ 1384 w 1456"/>
                  <a:gd name="T25" fmla="*/ 2016 h 2088"/>
                  <a:gd name="T26" fmla="*/ 1336 w 1456"/>
                  <a:gd name="T27" fmla="*/ 2016 h 2088"/>
                  <a:gd name="T28" fmla="*/ 1096 w 1456"/>
                  <a:gd name="T29" fmla="*/ 1824 h 2088"/>
                  <a:gd name="T30" fmla="*/ 568 w 1456"/>
                  <a:gd name="T31" fmla="*/ 1296 h 2088"/>
                  <a:gd name="T32" fmla="*/ 88 w 1456"/>
                  <a:gd name="T33" fmla="*/ 576 h 2088"/>
                  <a:gd name="T34" fmla="*/ 40 w 1456"/>
                  <a:gd name="T35" fmla="*/ 192 h 2088"/>
                  <a:gd name="T36" fmla="*/ 184 w 1456"/>
                  <a:gd name="T37" fmla="*/ 48 h 20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9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>
                  <a:gd name="T0" fmla="*/ 116 w 472"/>
                  <a:gd name="T1" fmla="*/ 694 h 726"/>
                  <a:gd name="T2" fmla="*/ 41 w 472"/>
                  <a:gd name="T3" fmla="*/ 440 h 726"/>
                  <a:gd name="T4" fmla="*/ 6 w 472"/>
                  <a:gd name="T5" fmla="*/ 148 h 726"/>
                  <a:gd name="T6" fmla="*/ 78 w 472"/>
                  <a:gd name="T7" fmla="*/ 28 h 726"/>
                  <a:gd name="T8" fmla="*/ 222 w 472"/>
                  <a:gd name="T9" fmla="*/ 28 h 726"/>
                  <a:gd name="T10" fmla="*/ 317 w 472"/>
                  <a:gd name="T11" fmla="*/ 196 h 726"/>
                  <a:gd name="T12" fmla="*/ 437 w 472"/>
                  <a:gd name="T13" fmla="*/ 555 h 726"/>
                  <a:gd name="T14" fmla="*/ 458 w 472"/>
                  <a:gd name="T15" fmla="*/ 691 h 726"/>
                  <a:gd name="T16" fmla="*/ 350 w 472"/>
                  <a:gd name="T17" fmla="*/ 694 h 726"/>
                  <a:gd name="T18" fmla="*/ 341 w 472"/>
                  <a:gd name="T19" fmla="*/ 651 h 726"/>
                  <a:gd name="T20" fmla="*/ 198 w 472"/>
                  <a:gd name="T21" fmla="*/ 244 h 726"/>
                  <a:gd name="T22" fmla="*/ 150 w 472"/>
                  <a:gd name="T23" fmla="*/ 172 h 726"/>
                  <a:gd name="T24" fmla="*/ 150 w 472"/>
                  <a:gd name="T25" fmla="*/ 220 h 726"/>
                  <a:gd name="T26" fmla="*/ 269 w 472"/>
                  <a:gd name="T27" fmla="*/ 531 h 726"/>
                  <a:gd name="T28" fmla="*/ 311 w 472"/>
                  <a:gd name="T29" fmla="*/ 691 h 726"/>
                  <a:gd name="T30" fmla="*/ 116 w 472"/>
                  <a:gd name="T31" fmla="*/ 694 h 72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7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074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>
                    <a:gd name="T0" fmla="*/ 253 w 980"/>
                    <a:gd name="T1" fmla="*/ 1432 h 2408"/>
                    <a:gd name="T2" fmla="*/ 82 w 980"/>
                    <a:gd name="T3" fmla="*/ 881 h 2408"/>
                    <a:gd name="T4" fmla="*/ 12 w 980"/>
                    <a:gd name="T5" fmla="*/ 296 h 2408"/>
                    <a:gd name="T6" fmla="*/ 156 w 980"/>
                    <a:gd name="T7" fmla="*/ 56 h 2408"/>
                    <a:gd name="T8" fmla="*/ 444 w 980"/>
                    <a:gd name="T9" fmla="*/ 56 h 2408"/>
                    <a:gd name="T10" fmla="*/ 636 w 980"/>
                    <a:gd name="T11" fmla="*/ 392 h 2408"/>
                    <a:gd name="T12" fmla="*/ 876 w 980"/>
                    <a:gd name="T13" fmla="*/ 1112 h 2408"/>
                    <a:gd name="T14" fmla="*/ 972 w 980"/>
                    <a:gd name="T15" fmla="*/ 2024 h 2408"/>
                    <a:gd name="T16" fmla="*/ 924 w 980"/>
                    <a:gd name="T17" fmla="*/ 2360 h 2408"/>
                    <a:gd name="T18" fmla="*/ 876 w 980"/>
                    <a:gd name="T19" fmla="*/ 2312 h 2408"/>
                    <a:gd name="T20" fmla="*/ 828 w 980"/>
                    <a:gd name="T21" fmla="*/ 1928 h 2408"/>
                    <a:gd name="T22" fmla="*/ 684 w 980"/>
                    <a:gd name="T23" fmla="*/ 1304 h 2408"/>
                    <a:gd name="T24" fmla="*/ 396 w 980"/>
                    <a:gd name="T25" fmla="*/ 488 h 2408"/>
                    <a:gd name="T26" fmla="*/ 300 w 980"/>
                    <a:gd name="T27" fmla="*/ 344 h 2408"/>
                    <a:gd name="T28" fmla="*/ 300 w 980"/>
                    <a:gd name="T29" fmla="*/ 440 h 2408"/>
                    <a:gd name="T30" fmla="*/ 540 w 980"/>
                    <a:gd name="T31" fmla="*/ 1064 h 2408"/>
                    <a:gd name="T32" fmla="*/ 732 w 980"/>
                    <a:gd name="T33" fmla="*/ 1784 h 2408"/>
                    <a:gd name="T34" fmla="*/ 780 w 980"/>
                    <a:gd name="T35" fmla="*/ 2264 h 2408"/>
                    <a:gd name="T36" fmla="*/ 732 w 980"/>
                    <a:gd name="T37" fmla="*/ 2312 h 2408"/>
                    <a:gd name="T38" fmla="*/ 496 w 980"/>
                    <a:gd name="T39" fmla="*/ 1887 h 2408"/>
                    <a:gd name="T40" fmla="*/ 253 w 980"/>
                    <a:gd name="T41" fmla="*/ 1432 h 240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>
                    <a:gd name="T0" fmla="*/ 184 w 1456"/>
                    <a:gd name="T1" fmla="*/ 48 h 2088"/>
                    <a:gd name="T2" fmla="*/ 664 w 1456"/>
                    <a:gd name="T3" fmla="*/ 192 h 2088"/>
                    <a:gd name="T4" fmla="*/ 1288 w 1456"/>
                    <a:gd name="T5" fmla="*/ 1200 h 2088"/>
                    <a:gd name="T6" fmla="*/ 1432 w 1456"/>
                    <a:gd name="T7" fmla="*/ 1968 h 2088"/>
                    <a:gd name="T8" fmla="*/ 1384 w 1456"/>
                    <a:gd name="T9" fmla="*/ 1920 h 2088"/>
                    <a:gd name="T10" fmla="*/ 1000 w 1456"/>
                    <a:gd name="T11" fmla="*/ 1200 h 2088"/>
                    <a:gd name="T12" fmla="*/ 616 w 1456"/>
                    <a:gd name="T13" fmla="*/ 576 h 2088"/>
                    <a:gd name="T14" fmla="*/ 280 w 1456"/>
                    <a:gd name="T15" fmla="*/ 240 h 2088"/>
                    <a:gd name="T16" fmla="*/ 232 w 1456"/>
                    <a:gd name="T17" fmla="*/ 288 h 2088"/>
                    <a:gd name="T18" fmla="*/ 472 w 1456"/>
                    <a:gd name="T19" fmla="*/ 528 h 2088"/>
                    <a:gd name="T20" fmla="*/ 760 w 1456"/>
                    <a:gd name="T21" fmla="*/ 960 h 2088"/>
                    <a:gd name="T22" fmla="*/ 1144 w 1456"/>
                    <a:gd name="T23" fmla="*/ 1632 h 2088"/>
                    <a:gd name="T24" fmla="*/ 1384 w 1456"/>
                    <a:gd name="T25" fmla="*/ 2016 h 2088"/>
                    <a:gd name="T26" fmla="*/ 1336 w 1456"/>
                    <a:gd name="T27" fmla="*/ 2016 h 2088"/>
                    <a:gd name="T28" fmla="*/ 1096 w 1456"/>
                    <a:gd name="T29" fmla="*/ 1824 h 2088"/>
                    <a:gd name="T30" fmla="*/ 568 w 1456"/>
                    <a:gd name="T31" fmla="*/ 1296 h 2088"/>
                    <a:gd name="T32" fmla="*/ 88 w 1456"/>
                    <a:gd name="T33" fmla="*/ 576 h 2088"/>
                    <a:gd name="T34" fmla="*/ 40 w 1456"/>
                    <a:gd name="T35" fmla="*/ 192 h 2088"/>
                    <a:gd name="T36" fmla="*/ 184 w 1456"/>
                    <a:gd name="T37" fmla="*/ 48 h 20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>
                    <a:gd name="T0" fmla="*/ 96 w 2020"/>
                    <a:gd name="T1" fmla="*/ 464 h 688"/>
                    <a:gd name="T2" fmla="*/ 48 w 2020"/>
                    <a:gd name="T3" fmla="*/ 368 h 688"/>
                    <a:gd name="T4" fmla="*/ 96 w 2020"/>
                    <a:gd name="T5" fmla="*/ 224 h 688"/>
                    <a:gd name="T6" fmla="*/ 384 w 2020"/>
                    <a:gd name="T7" fmla="*/ 32 h 688"/>
                    <a:gd name="T8" fmla="*/ 960 w 2020"/>
                    <a:gd name="T9" fmla="*/ 32 h 688"/>
                    <a:gd name="T10" fmla="*/ 1584 w 2020"/>
                    <a:gd name="T11" fmla="*/ 224 h 688"/>
                    <a:gd name="T12" fmla="*/ 1920 w 2020"/>
                    <a:gd name="T13" fmla="*/ 416 h 688"/>
                    <a:gd name="T14" fmla="*/ 2004 w 2020"/>
                    <a:gd name="T15" fmla="*/ 544 h 688"/>
                    <a:gd name="T16" fmla="*/ 1824 w 2020"/>
                    <a:gd name="T17" fmla="*/ 560 h 688"/>
                    <a:gd name="T18" fmla="*/ 1488 w 2020"/>
                    <a:gd name="T19" fmla="*/ 464 h 688"/>
                    <a:gd name="T20" fmla="*/ 960 w 2020"/>
                    <a:gd name="T21" fmla="*/ 320 h 688"/>
                    <a:gd name="T22" fmla="*/ 480 w 2020"/>
                    <a:gd name="T23" fmla="*/ 320 h 688"/>
                    <a:gd name="T24" fmla="*/ 336 w 2020"/>
                    <a:gd name="T25" fmla="*/ 368 h 688"/>
                    <a:gd name="T26" fmla="*/ 336 w 2020"/>
                    <a:gd name="T27" fmla="*/ 416 h 688"/>
                    <a:gd name="T28" fmla="*/ 528 w 2020"/>
                    <a:gd name="T29" fmla="*/ 368 h 688"/>
                    <a:gd name="T30" fmla="*/ 960 w 2020"/>
                    <a:gd name="T31" fmla="*/ 368 h 688"/>
                    <a:gd name="T32" fmla="*/ 1584 w 2020"/>
                    <a:gd name="T33" fmla="*/ 560 h 688"/>
                    <a:gd name="T34" fmla="*/ 1632 w 2020"/>
                    <a:gd name="T35" fmla="*/ 608 h 688"/>
                    <a:gd name="T36" fmla="*/ 1392 w 2020"/>
                    <a:gd name="T37" fmla="*/ 656 h 688"/>
                    <a:gd name="T38" fmla="*/ 624 w 2020"/>
                    <a:gd name="T39" fmla="*/ 656 h 688"/>
                    <a:gd name="T40" fmla="*/ 96 w 2020"/>
                    <a:gd name="T41" fmla="*/ 464 h 6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7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072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>
                    <a:gd name="T0" fmla="*/ 14 w 209"/>
                    <a:gd name="T1" fmla="*/ 4314 h 4314"/>
                    <a:gd name="T2" fmla="*/ 19 w 209"/>
                    <a:gd name="T3" fmla="*/ 3207 h 4314"/>
                    <a:gd name="T4" fmla="*/ 3 w 209"/>
                    <a:gd name="T5" fmla="*/ 2467 h 4314"/>
                    <a:gd name="T6" fmla="*/ 3 w 209"/>
                    <a:gd name="T7" fmla="*/ 2330 h 4314"/>
                    <a:gd name="T8" fmla="*/ 8 w 209"/>
                    <a:gd name="T9" fmla="*/ 2288 h 4314"/>
                    <a:gd name="T10" fmla="*/ 10 w 209"/>
                    <a:gd name="T11" fmla="*/ 2244 h 4314"/>
                    <a:gd name="T12" fmla="*/ 3 w 209"/>
                    <a:gd name="T13" fmla="*/ 2193 h 4314"/>
                    <a:gd name="T14" fmla="*/ 3 w 209"/>
                    <a:gd name="T15" fmla="*/ 2103 h 4314"/>
                    <a:gd name="T16" fmla="*/ 12 w 209"/>
                    <a:gd name="T17" fmla="*/ 1849 h 4314"/>
                    <a:gd name="T18" fmla="*/ 10 w 209"/>
                    <a:gd name="T19" fmla="*/ 1270 h 4314"/>
                    <a:gd name="T20" fmla="*/ 12 w 209"/>
                    <a:gd name="T21" fmla="*/ 0 h 4314"/>
                    <a:gd name="T22" fmla="*/ 34 w 209"/>
                    <a:gd name="T23" fmla="*/ 4 h 4314"/>
                    <a:gd name="T24" fmla="*/ 37 w 209"/>
                    <a:gd name="T25" fmla="*/ 1026 h 4314"/>
                    <a:gd name="T26" fmla="*/ 36 w 209"/>
                    <a:gd name="T27" fmla="*/ 1897 h 4314"/>
                    <a:gd name="T28" fmla="*/ 25 w 209"/>
                    <a:gd name="T29" fmla="*/ 2105 h 4314"/>
                    <a:gd name="T30" fmla="*/ 39 w 209"/>
                    <a:gd name="T31" fmla="*/ 2212 h 4314"/>
                    <a:gd name="T32" fmla="*/ 102 w 209"/>
                    <a:gd name="T33" fmla="*/ 2228 h 4314"/>
                    <a:gd name="T34" fmla="*/ 163 w 209"/>
                    <a:gd name="T35" fmla="*/ 2228 h 4314"/>
                    <a:gd name="T36" fmla="*/ 181 w 209"/>
                    <a:gd name="T37" fmla="*/ 2184 h 4314"/>
                    <a:gd name="T38" fmla="*/ 180 w 209"/>
                    <a:gd name="T39" fmla="*/ 2077 h 4314"/>
                    <a:gd name="T40" fmla="*/ 178 w 209"/>
                    <a:gd name="T41" fmla="*/ 1969 h 4314"/>
                    <a:gd name="T42" fmla="*/ 173 w 209"/>
                    <a:gd name="T43" fmla="*/ 1817 h 4314"/>
                    <a:gd name="T44" fmla="*/ 167 w 209"/>
                    <a:gd name="T45" fmla="*/ 3 h 4314"/>
                    <a:gd name="T46" fmla="*/ 202 w 209"/>
                    <a:gd name="T47" fmla="*/ 6 h 4314"/>
                    <a:gd name="T48" fmla="*/ 195 w 209"/>
                    <a:gd name="T49" fmla="*/ 701 h 4314"/>
                    <a:gd name="T50" fmla="*/ 198 w 209"/>
                    <a:gd name="T51" fmla="*/ 1841 h 4314"/>
                    <a:gd name="T52" fmla="*/ 209 w 209"/>
                    <a:gd name="T53" fmla="*/ 2148 h 4314"/>
                    <a:gd name="T54" fmla="*/ 198 w 209"/>
                    <a:gd name="T55" fmla="*/ 2264 h 4314"/>
                    <a:gd name="T56" fmla="*/ 206 w 209"/>
                    <a:gd name="T57" fmla="*/ 2330 h 4314"/>
                    <a:gd name="T58" fmla="*/ 206 w 209"/>
                    <a:gd name="T59" fmla="*/ 2512 h 4314"/>
                    <a:gd name="T60" fmla="*/ 193 w 209"/>
                    <a:gd name="T61" fmla="*/ 3287 h 4314"/>
                    <a:gd name="T62" fmla="*/ 197 w 209"/>
                    <a:gd name="T63" fmla="*/ 4314 h 4314"/>
                    <a:gd name="T64" fmla="*/ 176 w 209"/>
                    <a:gd name="T65" fmla="*/ 4313 h 4314"/>
                    <a:gd name="T66" fmla="*/ 175 w 209"/>
                    <a:gd name="T67" fmla="*/ 3786 h 4314"/>
                    <a:gd name="T68" fmla="*/ 171 w 209"/>
                    <a:gd name="T69" fmla="*/ 3391 h 4314"/>
                    <a:gd name="T70" fmla="*/ 178 w 209"/>
                    <a:gd name="T71" fmla="*/ 2720 h 4314"/>
                    <a:gd name="T72" fmla="*/ 185 w 209"/>
                    <a:gd name="T73" fmla="*/ 2356 h 4314"/>
                    <a:gd name="T74" fmla="*/ 170 w 209"/>
                    <a:gd name="T75" fmla="*/ 2288 h 4314"/>
                    <a:gd name="T76" fmla="*/ 103 w 209"/>
                    <a:gd name="T77" fmla="*/ 2308 h 4314"/>
                    <a:gd name="T78" fmla="*/ 41 w 209"/>
                    <a:gd name="T79" fmla="*/ 2296 h 4314"/>
                    <a:gd name="T80" fmla="*/ 23 w 209"/>
                    <a:gd name="T81" fmla="*/ 2467 h 4314"/>
                    <a:gd name="T82" fmla="*/ 37 w 209"/>
                    <a:gd name="T83" fmla="*/ 2955 h 4314"/>
                    <a:gd name="T84" fmla="*/ 39 w 209"/>
                    <a:gd name="T85" fmla="*/ 3730 h 4314"/>
                    <a:gd name="T86" fmla="*/ 37 w 209"/>
                    <a:gd name="T87" fmla="*/ 4313 h 4314"/>
                    <a:gd name="T88" fmla="*/ 14 w 209"/>
                    <a:gd name="T89" fmla="*/ 4314 h 431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>
                    <a:gd name="T0" fmla="*/ 27 w 110"/>
                    <a:gd name="T1" fmla="*/ 477 h 2131"/>
                    <a:gd name="T2" fmla="*/ 23 w 110"/>
                    <a:gd name="T3" fmla="*/ 217 h 2131"/>
                    <a:gd name="T4" fmla="*/ 11 w 110"/>
                    <a:gd name="T5" fmla="*/ 81 h 2131"/>
                    <a:gd name="T6" fmla="*/ 3 w 110"/>
                    <a:gd name="T7" fmla="*/ 29 h 2131"/>
                    <a:gd name="T8" fmla="*/ 31 w 110"/>
                    <a:gd name="T9" fmla="*/ 5 h 2131"/>
                    <a:gd name="T10" fmla="*/ 83 w 110"/>
                    <a:gd name="T11" fmla="*/ 5 h 2131"/>
                    <a:gd name="T12" fmla="*/ 103 w 110"/>
                    <a:gd name="T13" fmla="*/ 33 h 2131"/>
                    <a:gd name="T14" fmla="*/ 107 w 110"/>
                    <a:gd name="T15" fmla="*/ 133 h 2131"/>
                    <a:gd name="T16" fmla="*/ 87 w 110"/>
                    <a:gd name="T17" fmla="*/ 369 h 2131"/>
                    <a:gd name="T18" fmla="*/ 87 w 110"/>
                    <a:gd name="T19" fmla="*/ 853 h 2131"/>
                    <a:gd name="T20" fmla="*/ 79 w 110"/>
                    <a:gd name="T21" fmla="*/ 1613 h 2131"/>
                    <a:gd name="T22" fmla="*/ 87 w 110"/>
                    <a:gd name="T23" fmla="*/ 2045 h 2131"/>
                    <a:gd name="T24" fmla="*/ 79 w 110"/>
                    <a:gd name="T25" fmla="*/ 2129 h 2131"/>
                    <a:gd name="T26" fmla="*/ 39 w 110"/>
                    <a:gd name="T27" fmla="*/ 2129 h 2131"/>
                    <a:gd name="T28" fmla="*/ 39 w 110"/>
                    <a:gd name="T29" fmla="*/ 1481 h 2131"/>
                    <a:gd name="T30" fmla="*/ 27 w 110"/>
                    <a:gd name="T31" fmla="*/ 477 h 213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33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42E11B-96D1-45AD-95C4-28F783166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57263" y="1609725"/>
            <a:ext cx="72294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60000"/>
              </a:lnSpc>
              <a:defRPr/>
            </a:pPr>
            <a: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Пусть каждый день и каждый час</a:t>
            </a:r>
            <a:b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Вам новое добудет.</a:t>
            </a:r>
            <a:b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Пусть добрым будет ум у вас,</a:t>
            </a:r>
            <a:b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 сердце умным будет.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292725" y="5157788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cs typeface="Arial" charset="0"/>
              </a:rPr>
              <a:t>С. Маршак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419475" y="428625"/>
            <a:ext cx="26849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C00000"/>
                </a:solidFill>
                <a:cs typeface="Arial" charset="0"/>
              </a:rPr>
              <a:t>Девиз </a:t>
            </a:r>
            <a:r>
              <a:rPr lang="ru-RU" sz="3200" b="1" dirty="0" smtClean="0">
                <a:solidFill>
                  <a:srgbClr val="C00000"/>
                </a:solidFill>
                <a:cs typeface="Arial" charset="0"/>
              </a:rPr>
              <a:t>урока</a:t>
            </a:r>
            <a:endParaRPr lang="ru-RU" sz="3200" b="1" dirty="0">
              <a:solidFill>
                <a:srgbClr val="C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539750" y="765175"/>
            <a:ext cx="81359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Интернет-источники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r>
              <a:rPr lang="en-US" dirty="0"/>
              <a:t>http://pohudet21vek.ru/wp-content/uploads/2013/02/yabloki.jpg</a:t>
            </a:r>
            <a:r>
              <a:rPr lang="ru-RU" dirty="0"/>
              <a:t> (яблоки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en-US" dirty="0"/>
              <a:t>http://www.liveinternet.ru/users/okluba/post203437747/</a:t>
            </a:r>
            <a:r>
              <a:rPr lang="ru-RU" dirty="0"/>
              <a:t> (</a:t>
            </a:r>
            <a:r>
              <a:rPr lang="ru-RU"/>
              <a:t>сливы</a:t>
            </a:r>
            <a:r>
              <a:rPr lang="ru-RU" smtClean="0"/>
              <a:t>)</a:t>
            </a:r>
          </a:p>
          <a:p>
            <a:endParaRPr lang="ru-RU" dirty="0"/>
          </a:p>
          <a:p>
            <a:r>
              <a:rPr lang="en-US" dirty="0"/>
              <a:t>http://jagody-moroz.ucoz.ru/photo/1-0-310-3</a:t>
            </a:r>
            <a:r>
              <a:rPr lang="ru-RU" dirty="0"/>
              <a:t> (вишня)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3850" y="1700213"/>
            <a:ext cx="903605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Замените высказывание одним словом:</a:t>
            </a:r>
          </a:p>
          <a:p>
            <a:pPr marL="342900" indent="-342900">
              <a:defRPr/>
            </a:pP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ru-RU" sz="2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Сумма длин сторон многоугольника.</a:t>
            </a:r>
          </a:p>
          <a:p>
            <a:pPr>
              <a:defRPr/>
            </a:pPr>
            <a:r>
              <a:rPr lang="ru-RU" sz="2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Периметр.)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ru-RU" sz="2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ru-RU" sz="2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2) Произведение скорости на время. </a:t>
            </a:r>
          </a:p>
          <a:p>
            <a:pPr marL="342900" indent="-342900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Расстояние.)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ru-RU" sz="2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ru-RU" sz="2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3) Произведение длины на ширину.</a:t>
            </a:r>
          </a:p>
          <a:p>
            <a:pPr marL="342900" indent="-342900">
              <a:defRPr/>
            </a:pPr>
            <a:r>
              <a:rPr lang="ru-RU" sz="24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Площадь.)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1433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Разминка «</a:t>
            </a:r>
            <a:r>
              <a:rPr lang="ru-RU" sz="3200" b="1" dirty="0" err="1" smtClean="0">
                <a:solidFill>
                  <a:srgbClr val="CC0000"/>
                </a:solidFill>
                <a:latin typeface="Arial" charset="0"/>
                <a:cs typeface="Arial" charset="0"/>
              </a:rPr>
              <a:t>Блицопрос</a:t>
            </a:r>
            <a:r>
              <a:rPr lang="ru-RU" sz="32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»</a:t>
            </a:r>
            <a:br>
              <a:rPr lang="ru-RU" sz="32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</a:br>
            <a:endParaRPr lang="ru-RU" sz="3200" b="1" dirty="0" smtClean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Приведите примеры </a:t>
            </a:r>
            <a:br>
              <a:rPr lang="ru-RU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записи высказываний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29418" y="1484784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cs typeface="Arial" charset="0"/>
              </a:rPr>
              <a:t>Периметр</a:t>
            </a: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:</a:t>
            </a:r>
            <a:endParaRPr lang="ru-RU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64280" y="3906962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cs typeface="Arial" charset="0"/>
              </a:rPr>
              <a:t>Расстояние</a:t>
            </a: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:</a:t>
            </a:r>
            <a:endParaRPr lang="ru-RU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9198" y="4987082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  <a:cs typeface="Arial" charset="0"/>
              </a:rPr>
              <a:t>Площадь</a:t>
            </a: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:</a:t>
            </a:r>
            <a:endParaRPr lang="ru-RU" sz="2800" b="1" dirty="0">
              <a:solidFill>
                <a:srgbClr val="C00000"/>
              </a:solidFill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21262" y="1977673"/>
                <a:ext cx="28019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𝑷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𝒃</m:t>
                      </m:r>
                      <m:r>
                        <a:rPr lang="en-US" sz="3200" b="1" i="1" smtClean="0"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62" y="1977673"/>
                <a:ext cx="280198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9198" y="2619787"/>
                <a:ext cx="29751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𝑷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𝟐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98" y="2619787"/>
                <a:ext cx="297510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198" y="3192358"/>
                <a:ext cx="16149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𝑷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98" y="3192358"/>
                <a:ext cx="161492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379320" y="2033158"/>
            <a:ext cx="524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–</a:t>
            </a:r>
            <a:r>
              <a:rPr lang="en-US" sz="2800" dirty="0" smtClean="0"/>
              <a:t> </a:t>
            </a:r>
            <a:r>
              <a:rPr lang="ru-RU" sz="2800" dirty="0"/>
              <a:t>п</a:t>
            </a:r>
            <a:r>
              <a:rPr lang="ru-RU" sz="2800" dirty="0" smtClean="0"/>
              <a:t>ериметр треугольника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85206" y="2698970"/>
            <a:ext cx="524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–</a:t>
            </a:r>
            <a:r>
              <a:rPr lang="en-US" sz="2800" dirty="0" smtClean="0"/>
              <a:t> </a:t>
            </a:r>
            <a:r>
              <a:rPr lang="ru-RU" sz="2800" dirty="0"/>
              <a:t>п</a:t>
            </a:r>
            <a:r>
              <a:rPr lang="ru-RU" sz="2800" dirty="0" smtClean="0"/>
              <a:t>ериметр прямоугольника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10267" y="3223135"/>
            <a:ext cx="524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–</a:t>
            </a:r>
            <a:r>
              <a:rPr lang="en-US" sz="2800" dirty="0" smtClean="0"/>
              <a:t> </a:t>
            </a:r>
            <a:r>
              <a:rPr lang="ru-RU" sz="2800" dirty="0"/>
              <a:t>п</a:t>
            </a:r>
            <a:r>
              <a:rPr lang="ru-RU" sz="2800" dirty="0" smtClean="0"/>
              <a:t>ериметр квадрата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51919" y="4402307"/>
                <a:ext cx="17732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𝑺</m:t>
                      </m:r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r>
                        <a:rPr lang="el-GR" sz="3200" b="1" i="1" smtClean="0">
                          <a:latin typeface="Cambria Math"/>
                          <a:ea typeface="Cambria Math"/>
                        </a:rPr>
                        <m:t>𝝑</m:t>
                      </m:r>
                      <m:r>
                        <a:rPr lang="el-GR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𝒕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19" y="4402307"/>
                <a:ext cx="177324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9198" y="5533132"/>
                <a:ext cx="18582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𝑺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98" y="5533132"/>
                <a:ext cx="1858201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427660" y="5563909"/>
            <a:ext cx="524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площадь квадрата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1262" y="6083208"/>
                <a:ext cx="18517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𝑺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62" y="6083208"/>
                <a:ext cx="185178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415510" y="6113985"/>
            <a:ext cx="5245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–</a:t>
            </a:r>
            <a:r>
              <a:rPr lang="en-US" sz="2800" dirty="0" smtClean="0"/>
              <a:t> </a:t>
            </a:r>
            <a:r>
              <a:rPr lang="ru-RU" sz="2800" dirty="0" smtClean="0"/>
              <a:t>площадь прямоугольника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  <p:bldP spid="13" grpId="0"/>
      <p:bldP spid="14" grpId="0"/>
      <p:bldP spid="12" grpId="0"/>
      <p:bldP spid="15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1043608" y="3060784"/>
            <a:ext cx="3240360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u="sng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4000" u="sng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группа</a:t>
            </a:r>
            <a:endParaRPr lang="en-US" sz="4000" u="sng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000" u="sng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400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8 + </a:t>
            </a:r>
            <a:r>
              <a:rPr lang="en-US" sz="4000" i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</a:t>
            </a:r>
          </a:p>
          <a:p>
            <a:pPr algn="ctr">
              <a:defRPr/>
            </a:pPr>
            <a:r>
              <a:rPr lang="en-US" sz="400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5</a:t>
            </a:r>
            <a:r>
              <a:rPr lang="en-US" sz="4000" i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c</a:t>
            </a:r>
            <a:r>
              <a:rPr lang="en-US" sz="400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, 2</a:t>
            </a:r>
            <a:r>
              <a:rPr lang="en-US" sz="4000" i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p</a:t>
            </a:r>
          </a:p>
          <a:p>
            <a:pPr algn="ctr">
              <a:defRPr/>
            </a:pPr>
            <a:r>
              <a:rPr lang="en-US" sz="400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(</a:t>
            </a:r>
            <a:r>
              <a:rPr lang="en-US" sz="4000" i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k</a:t>
            </a:r>
            <a:r>
              <a:rPr lang="en-US" sz="400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 + 12) – 4</a:t>
            </a:r>
          </a:p>
          <a:p>
            <a:pPr algn="ctr">
              <a:defRPr/>
            </a:pPr>
            <a:r>
              <a:rPr lang="en-US" sz="4000" i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x</a:t>
            </a:r>
            <a:r>
              <a:rPr lang="en-US" sz="4000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 + </a:t>
            </a:r>
            <a:r>
              <a:rPr lang="en-US" sz="4000" i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y</a:t>
            </a:r>
            <a:endParaRPr lang="ru-RU" sz="4000" i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80644" y="3069896"/>
            <a:ext cx="357532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u="sng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II</a:t>
            </a:r>
            <a:r>
              <a:rPr lang="ru-RU" sz="4000" u="sng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группа</a:t>
            </a:r>
            <a:endParaRPr lang="en-US" sz="4000" u="sng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000" u="sng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16 – 6 </a:t>
            </a:r>
            <a:r>
              <a:rPr lang="en-US" sz="4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 10</a:t>
            </a:r>
          </a:p>
          <a:p>
            <a:pPr algn="ctr">
              <a:defRPr/>
            </a:pPr>
            <a:r>
              <a:rPr lang="en-US" sz="4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Wingdings"/>
              </a:rPr>
              <a:t>(19 – 14) + 18</a:t>
            </a:r>
            <a:endParaRPr lang="ru-RU" sz="4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1476375" y="188913"/>
            <a:ext cx="74882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/>
              <a:t>На какие группы можно разделить выражения?</a:t>
            </a: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188913" y="1536700"/>
            <a:ext cx="9036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/>
              <a:t>8 + </a:t>
            </a:r>
            <a:r>
              <a:rPr lang="en-US" sz="4000" i="1"/>
              <a:t>b;   </a:t>
            </a:r>
            <a:r>
              <a:rPr lang="en-US" sz="4000"/>
              <a:t>16 – 6 </a:t>
            </a:r>
            <a:r>
              <a:rPr lang="en-US" sz="4000">
                <a:sym typeface="Wingdings" pitchFamily="2" charset="2"/>
              </a:rPr>
              <a:t> 10;    5</a:t>
            </a:r>
            <a:r>
              <a:rPr lang="en-US" sz="4000" i="1">
                <a:sym typeface="Wingdings" pitchFamily="2" charset="2"/>
              </a:rPr>
              <a:t>c</a:t>
            </a:r>
            <a:r>
              <a:rPr lang="en-US" sz="4000">
                <a:sym typeface="Wingdings" pitchFamily="2" charset="2"/>
              </a:rPr>
              <a:t>;</a:t>
            </a:r>
            <a:r>
              <a:rPr lang="en-US" sz="4000" i="1">
                <a:sym typeface="Wingdings" pitchFamily="2" charset="2"/>
              </a:rPr>
              <a:t>   </a:t>
            </a:r>
            <a:r>
              <a:rPr lang="en-US" sz="4000">
                <a:sym typeface="Wingdings" pitchFamily="2" charset="2"/>
              </a:rPr>
              <a:t>(</a:t>
            </a:r>
            <a:r>
              <a:rPr lang="en-US" sz="4000" i="1">
                <a:sym typeface="Wingdings" pitchFamily="2" charset="2"/>
              </a:rPr>
              <a:t>k</a:t>
            </a:r>
            <a:r>
              <a:rPr lang="en-US" sz="4000">
                <a:sym typeface="Wingdings" pitchFamily="2" charset="2"/>
              </a:rPr>
              <a:t> + 12) – 4;   2</a:t>
            </a:r>
            <a:r>
              <a:rPr lang="en-US" sz="4000" i="1">
                <a:sym typeface="Wingdings" pitchFamily="2" charset="2"/>
              </a:rPr>
              <a:t>p</a:t>
            </a:r>
            <a:r>
              <a:rPr lang="en-US" sz="4000">
                <a:sym typeface="Wingdings" pitchFamily="2" charset="2"/>
              </a:rPr>
              <a:t>;   </a:t>
            </a:r>
            <a:r>
              <a:rPr lang="en-US" sz="4000" i="1">
                <a:sym typeface="Wingdings" pitchFamily="2" charset="2"/>
              </a:rPr>
              <a:t>x</a:t>
            </a:r>
            <a:r>
              <a:rPr lang="en-US" sz="4000">
                <a:sym typeface="Wingdings" pitchFamily="2" charset="2"/>
              </a:rPr>
              <a:t> + </a:t>
            </a:r>
            <a:r>
              <a:rPr lang="en-US" sz="4000" i="1">
                <a:sym typeface="Wingdings" pitchFamily="2" charset="2"/>
              </a:rPr>
              <a:t>y</a:t>
            </a:r>
            <a:r>
              <a:rPr lang="en-US" sz="4000">
                <a:sym typeface="Wingdings" pitchFamily="2" charset="2"/>
              </a:rPr>
              <a:t>;  (19 – 14) + 18.   </a:t>
            </a:r>
            <a:endParaRPr lang="ru-RU" sz="4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11188" y="4581525"/>
            <a:ext cx="6337300" cy="19431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151943" y="3248530"/>
            <a:ext cx="6840115" cy="2354263"/>
          </a:xfrm>
          <a:prstGeom prst="roundRect">
            <a:avLst>
              <a:gd name="adj" fmla="val 16667"/>
            </a:avLst>
          </a:prstGeom>
          <a:solidFill>
            <a:srgbClr val="CCFFCC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32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Числовое выражение</a:t>
            </a:r>
            <a:r>
              <a:rPr lang="ru-RU" sz="3200" dirty="0">
                <a:solidFill>
                  <a:srgbClr val="22226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– это такое 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выражение, которое составлено </a:t>
            </a:r>
            <a:endParaRPr lang="ru-RU" sz="3200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чисел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знаков математических 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действий и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скобок.</a:t>
            </a:r>
            <a:endParaRPr lang="ru-RU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008063" y="549275"/>
            <a:ext cx="7127875" cy="1800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Сформулируйте, какое выражение 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называют числовым? 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Приведите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примеры.</a:t>
            </a:r>
            <a:endParaRPr lang="ru-RU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11188" y="4581525"/>
            <a:ext cx="6337300" cy="19431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cs typeface="Arial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684213" y="2970213"/>
            <a:ext cx="7775575" cy="2187575"/>
          </a:xfrm>
          <a:prstGeom prst="roundRect">
            <a:avLst>
              <a:gd name="adj" fmla="val 16667"/>
            </a:avLst>
          </a:prstGeom>
          <a:solidFill>
            <a:srgbClr val="CCFFCC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32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Буквенные выражения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это выражения, составленные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из чисел, букв, знаков математических 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действий и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скобок.</a:t>
            </a:r>
            <a:endParaRPr lang="ru-RU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006475" y="549275"/>
            <a:ext cx="7129463" cy="1800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Сформулируйте, какое выражение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называют буквенным?</a:t>
            </a:r>
          </a:p>
          <a:p>
            <a:pPr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(Выражением с </a:t>
            </a:r>
            <a:r>
              <a:rPr lang="ru-RU" sz="3200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переменной.) </a:t>
            </a:r>
            <a:endParaRPr lang="ru-RU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3188" y="404813"/>
            <a:ext cx="8072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Что означают записи под таблицей?</a:t>
            </a:r>
          </a:p>
        </p:txBody>
      </p:sp>
      <p:sp>
        <p:nvSpPr>
          <p:cNvPr id="10" name="Блок-схема: альтернативный процесс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34359" y="5949280"/>
            <a:ext cx="1728192" cy="720080"/>
          </a:xfrm>
          <a:prstGeom prst="flowChartAlternateProcess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Блок-схема: альтернативный процесс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74369" y="5949280"/>
            <a:ext cx="1800200" cy="720080"/>
          </a:xfrm>
          <a:prstGeom prst="flowChartAlternateProcess">
            <a:avLst/>
          </a:prstGeom>
          <a:blipFill rotWithShape="1">
            <a:blip r:embed="rId3"/>
            <a:stretch>
              <a:fillRect l="-4013" t="-21311" r="-4013" b="-40984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Блок-схема: альтернативный процесс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76256" y="5949280"/>
            <a:ext cx="1584176" cy="720080"/>
          </a:xfrm>
          <a:prstGeom prst="flowChartAlternateProcess">
            <a:avLst/>
          </a:prstGeom>
          <a:blipFill rotWithShape="1">
            <a:blip r:embed="rId4"/>
            <a:stretch>
              <a:fillRect t="-18852" r="-3409" b="-39344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791202"/>
                  </p:ext>
                </p:extLst>
              </p:nvPr>
            </p:nvGraphicFramePr>
            <p:xfrm>
              <a:off x="875854" y="1716491"/>
              <a:ext cx="7872610" cy="40167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8212"/>
                    <a:gridCol w="1908212"/>
                    <a:gridCol w="2039962"/>
                    <a:gridCol w="2016224"/>
                  </a:tblGrid>
                  <a:tr h="767490">
                    <a:tc>
                      <a:txBody>
                        <a:bodyPr/>
                        <a:lstStyle/>
                        <a:p>
                          <a:endParaRPr lang="ru-RU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500" b="1" kern="12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Цена</a:t>
                          </a:r>
                          <a:endParaRPr lang="ru-RU" sz="2500" b="1" kern="12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500" b="1" kern="12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Количество</a:t>
                          </a:r>
                          <a:endParaRPr lang="ru-RU" sz="2500" b="1" kern="12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500" b="1" kern="12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Стоимость</a:t>
                          </a:r>
                          <a:endParaRPr lang="ru-RU" sz="2500" b="1" kern="12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3092">
                    <a:tc>
                      <a:txBody>
                        <a:bodyPr/>
                        <a:lstStyle/>
                        <a:p>
                          <a:endParaRPr lang="ru-RU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4400" b="0" i="1" smtClean="0">
                                  <a:latin typeface="Cambria Math"/>
                                  <a:cs typeface="Arial" pitchFamily="34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US" sz="3200" dirty="0" smtClean="0"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р.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4 кг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?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3092">
                    <a:tc>
                      <a:txBody>
                        <a:bodyPr/>
                        <a:lstStyle/>
                        <a:p>
                          <a:endParaRPr lang="ru-RU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12 р.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3 кг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?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3092">
                    <a:tc>
                      <a:txBody>
                        <a:bodyPr/>
                        <a:lstStyle/>
                        <a:p>
                          <a:endParaRPr lang="ru-RU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US" sz="4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333333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Arial" pitchFamily="34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kumimoji="0" lang="en-US" sz="4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uLnTx/>
                              <a:uFillTx/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 </a:t>
                          </a:r>
                          <a:r>
                            <a:rPr kumimoji="0" lang="ru-RU" sz="3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333333"/>
                              </a:solidFill>
                              <a:effectLst/>
                              <a:uLnTx/>
                              <a:uFillTx/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р.</a:t>
                          </a:r>
                          <a:endParaRPr kumimoji="0" lang="ru-RU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333333"/>
                            </a:solidFill>
                            <a:effectLst/>
                            <a:uLnTx/>
                            <a:uFillTx/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  <a:p>
                          <a:pPr algn="ctr"/>
                          <a:endParaRPr lang="ru-RU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5 кг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?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791202"/>
                  </p:ext>
                </p:extLst>
              </p:nvPr>
            </p:nvGraphicFramePr>
            <p:xfrm>
              <a:off x="875854" y="1716491"/>
              <a:ext cx="7872610" cy="40167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8212"/>
                    <a:gridCol w="1908212"/>
                    <a:gridCol w="2039962"/>
                    <a:gridCol w="2016224"/>
                  </a:tblGrid>
                  <a:tr h="767490">
                    <a:tc>
                      <a:txBody>
                        <a:bodyPr/>
                        <a:lstStyle/>
                        <a:p>
                          <a:endParaRPr lang="ru-RU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500" b="1" kern="12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Цена</a:t>
                          </a:r>
                          <a:endParaRPr lang="ru-RU" sz="2500" b="1" kern="12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500" b="1" kern="12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Количество</a:t>
                          </a:r>
                          <a:endParaRPr lang="ru-RU" sz="2500" b="1" kern="12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500" b="1" kern="12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ea typeface="+mn-ea"/>
                              <a:cs typeface="Arial" pitchFamily="34" charset="0"/>
                            </a:rPr>
                            <a:t>Стоимость</a:t>
                          </a:r>
                          <a:endParaRPr lang="ru-RU" sz="2500" b="1" kern="12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3092">
                    <a:tc>
                      <a:txBody>
                        <a:bodyPr/>
                        <a:lstStyle/>
                        <a:p>
                          <a:endParaRPr lang="ru-RU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319" t="-71751" r="-212780" b="-201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4 кг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?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3092">
                    <a:tc>
                      <a:txBody>
                        <a:bodyPr/>
                        <a:lstStyle/>
                        <a:p>
                          <a:endParaRPr lang="ru-RU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12 р.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3 кг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?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83092">
                    <a:tc>
                      <a:txBody>
                        <a:bodyPr/>
                        <a:lstStyle/>
                        <a:p>
                          <a:endParaRPr lang="ru-RU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319" t="-272316" r="-212780" b="-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5 кг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dirty="0" smtClean="0">
                              <a:latin typeface="Arial" pitchFamily="34" charset="0"/>
                              <a:cs typeface="Arial" pitchFamily="34" charset="0"/>
                            </a:rPr>
                            <a:t>?</a:t>
                          </a:r>
                          <a:endParaRPr lang="ru-RU" sz="32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9220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45" y="2517158"/>
            <a:ext cx="1457813" cy="97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46" y="3600729"/>
            <a:ext cx="1457813" cy="105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53" y="4667820"/>
            <a:ext cx="1490606" cy="103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836738" y="260350"/>
            <a:ext cx="5472112" cy="7207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Подумай и ответь! 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179388" y="1196975"/>
            <a:ext cx="8856662" cy="1152525"/>
          </a:xfrm>
          <a:prstGeom prst="roundRect">
            <a:avLst>
              <a:gd name="adj" fmla="val 16667"/>
            </a:avLst>
          </a:prstGeom>
          <a:solidFill>
            <a:srgbClr val="00FF00">
              <a:alpha val="1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Циркуль стоит </a:t>
            </a:r>
            <a:r>
              <a:rPr lang="ru-RU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рублей, а карандаш </a:t>
            </a:r>
            <a:r>
              <a:rPr lang="ru-RU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рублей.</a:t>
            </a:r>
          </a:p>
          <a:p>
            <a:pPr algn="ctr">
              <a:defRPr/>
            </a:pPr>
            <a:r>
              <a:rPr lang="ru-RU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Что означают выражения: </a:t>
            </a: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1874838" y="2924175"/>
            <a:ext cx="1584325" cy="793750"/>
          </a:xfrm>
          <a:prstGeom prst="flowChartAlternateProcess">
            <a:avLst/>
          </a:prstGeom>
          <a:solidFill>
            <a:srgbClr val="FFFF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cs typeface="Arial" charset="0"/>
              </a:rPr>
              <a:t>x</a:t>
            </a:r>
            <a:r>
              <a:rPr lang="en-US" sz="3600">
                <a:cs typeface="Arial" charset="0"/>
              </a:rPr>
              <a:t> + </a:t>
            </a:r>
            <a:r>
              <a:rPr lang="en-US" sz="3600" i="1">
                <a:cs typeface="Arial" charset="0"/>
              </a:rPr>
              <a:t>y</a:t>
            </a:r>
            <a:endParaRPr lang="ru-RU" sz="3600" i="1">
              <a:cs typeface="Arial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1116013" y="5300663"/>
            <a:ext cx="1655762" cy="720725"/>
          </a:xfrm>
          <a:prstGeom prst="flowChartAlternateProcess">
            <a:avLst/>
          </a:prstGeom>
          <a:solidFill>
            <a:srgbClr val="FFFF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cs typeface="Arial" charset="0"/>
              </a:rPr>
              <a:t>7</a:t>
            </a:r>
            <a:r>
              <a:rPr lang="en-US" sz="3600" i="1">
                <a:cs typeface="Arial" charset="0"/>
              </a:rPr>
              <a:t>x</a:t>
            </a:r>
            <a:r>
              <a:rPr lang="en-US" sz="3600">
                <a:cs typeface="Arial" charset="0"/>
              </a:rPr>
              <a:t> + </a:t>
            </a:r>
            <a:r>
              <a:rPr lang="en-US" sz="3600" i="1">
                <a:cs typeface="Arial" charset="0"/>
              </a:rPr>
              <a:t>y</a:t>
            </a:r>
            <a:endParaRPr lang="ru-RU" sz="3600" i="1">
              <a:cs typeface="Arial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867400" y="2924175"/>
            <a:ext cx="2016125" cy="793750"/>
          </a:xfrm>
          <a:prstGeom prst="flowChartAlternateProcess">
            <a:avLst/>
          </a:prstGeom>
          <a:solidFill>
            <a:srgbClr val="FFFF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cs typeface="Arial" charset="0"/>
              </a:rPr>
              <a:t>12</a:t>
            </a:r>
            <a:r>
              <a:rPr lang="en-US" sz="3600" i="1">
                <a:cs typeface="Arial" charset="0"/>
              </a:rPr>
              <a:t>x</a:t>
            </a:r>
            <a:r>
              <a:rPr lang="en-US" sz="3600">
                <a:cs typeface="Arial" charset="0"/>
              </a:rPr>
              <a:t> + 2</a:t>
            </a:r>
            <a:r>
              <a:rPr lang="en-US" sz="3600" i="1">
                <a:cs typeface="Arial" charset="0"/>
              </a:rPr>
              <a:t>y</a:t>
            </a:r>
            <a:endParaRPr lang="ru-RU" sz="3600" i="1">
              <a:cs typeface="Arial" charset="0"/>
            </a:endParaRP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3757613" y="4149725"/>
            <a:ext cx="1655762" cy="782638"/>
          </a:xfrm>
          <a:prstGeom prst="flowChartAlternateProcess">
            <a:avLst/>
          </a:prstGeom>
          <a:solidFill>
            <a:srgbClr val="FFFF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cs typeface="Arial" charset="0"/>
              </a:rPr>
              <a:t>x</a:t>
            </a:r>
            <a:r>
              <a:rPr lang="en-US" sz="3600">
                <a:cs typeface="Arial" charset="0"/>
              </a:rPr>
              <a:t> : </a:t>
            </a:r>
            <a:r>
              <a:rPr lang="en-US" sz="3600" i="1">
                <a:cs typeface="Arial" charset="0"/>
              </a:rPr>
              <a:t>y</a:t>
            </a:r>
            <a:endParaRPr lang="ru-RU" sz="3600" i="1">
              <a:cs typeface="Arial" charset="0"/>
            </a:endParaRPr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6372225" y="5300663"/>
            <a:ext cx="1655763" cy="720725"/>
          </a:xfrm>
          <a:prstGeom prst="flowChartAlternateProcess">
            <a:avLst/>
          </a:prstGeom>
          <a:solidFill>
            <a:srgbClr val="FFFF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i="1">
                <a:cs typeface="Arial" charset="0"/>
              </a:rPr>
              <a:t>y</a:t>
            </a:r>
            <a:r>
              <a:rPr lang="en-US" sz="3600">
                <a:cs typeface="Arial" charset="0"/>
              </a:rPr>
              <a:t> : </a:t>
            </a:r>
            <a:r>
              <a:rPr lang="en-US" sz="3600" i="1">
                <a:cs typeface="Arial" charset="0"/>
              </a:rPr>
              <a:t>x</a:t>
            </a:r>
            <a:endParaRPr lang="ru-RU" sz="3600" i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1" grpId="0" animBg="1"/>
      <p:bldP spid="39982" grpId="0" animBg="1"/>
      <p:bldP spid="39983" grpId="0" animBg="1"/>
      <p:bldP spid="39984" grpId="0" animBg="1"/>
      <p:bldP spid="399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308074" y="1702340"/>
            <a:ext cx="1223962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dirty="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45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08325" y="2854325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308074" y="2854865"/>
            <a:ext cx="1223962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dirty="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270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106711" y="1702340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dirty="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32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979961" y="1702340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444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780186" y="1702340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37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979988" y="4006850"/>
            <a:ext cx="1223962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780213" y="2854325"/>
            <a:ext cx="1223962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077368" y="4006850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979961" y="2854865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582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044950" y="5086350"/>
            <a:ext cx="1223963" cy="647700"/>
          </a:xfrm>
          <a:prstGeom prst="flowChartAlternateProcess">
            <a:avLst/>
          </a:prstGeom>
          <a:solidFill>
            <a:srgbClr val="FFFF99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360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2747963" y="199072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3600" dirty="0">
              <a:ln w="1905"/>
              <a:solidFill>
                <a:schemeClr val="bg1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421411" y="1846802"/>
            <a:ext cx="71438" cy="288925"/>
            <a:chOff x="2472" y="3702"/>
            <a:chExt cx="45" cy="182"/>
          </a:xfrm>
          <a:solidFill>
            <a:schemeClr val="tx1"/>
          </a:solidFill>
        </p:grpSpPr>
        <p:sp>
          <p:nvSpPr>
            <p:cNvPr id="24595" name="Oval 19"/>
            <p:cNvSpPr>
              <a:spLocks noChangeArrowheads="1"/>
            </p:cNvSpPr>
            <p:nvPr/>
          </p:nvSpPr>
          <p:spPr bwMode="auto">
            <a:xfrm>
              <a:off x="2472" y="3702"/>
              <a:ext cx="45" cy="46"/>
            </a:xfrm>
            <a:prstGeom prst="ellipse">
              <a:avLst/>
            </a:prstGeom>
            <a:grpFill/>
            <a:ln w="952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2472" y="3838"/>
              <a:ext cx="45" cy="46"/>
            </a:xfrm>
            <a:prstGeom prst="ellipse">
              <a:avLst/>
            </a:prstGeom>
            <a:grpFill/>
            <a:ln w="952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597" name="WordArt 21"/>
          <p:cNvSpPr>
            <a:spLocks noChangeArrowheads="1" noChangeShapeType="1" noTextEdit="1"/>
          </p:cNvSpPr>
          <p:nvPr/>
        </p:nvSpPr>
        <p:spPr bwMode="auto">
          <a:xfrm>
            <a:off x="2676499" y="2999327"/>
            <a:ext cx="28892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4599" name="WordArt 23"/>
          <p:cNvSpPr>
            <a:spLocks noChangeArrowheads="1" noChangeShapeType="1" noTextEdit="1"/>
          </p:cNvSpPr>
          <p:nvPr/>
        </p:nvSpPr>
        <p:spPr bwMode="auto">
          <a:xfrm>
            <a:off x="4476724" y="4151852"/>
            <a:ext cx="28892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24600" name="WordArt 24"/>
          <p:cNvSpPr>
            <a:spLocks noChangeArrowheads="1" noChangeShapeType="1" noTextEdit="1"/>
          </p:cNvSpPr>
          <p:nvPr/>
        </p:nvSpPr>
        <p:spPr bwMode="auto">
          <a:xfrm flipV="1">
            <a:off x="6348386" y="3142202"/>
            <a:ext cx="288925" cy="714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1905"/>
                <a:solidFill>
                  <a:schemeClr val="bg1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1920875" y="2351088"/>
            <a:ext cx="1782763" cy="487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3" y="307"/>
              </a:cxn>
            </a:cxnLst>
            <a:rect l="0" t="0" r="r" b="b"/>
            <a:pathLst>
              <a:path w="1123" h="307">
                <a:moveTo>
                  <a:pt x="0" y="0"/>
                </a:moveTo>
                <a:lnTo>
                  <a:pt x="1123" y="30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1989967" y="3521398"/>
            <a:ext cx="1501913" cy="47592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4" y="317"/>
              </a:cxn>
            </a:cxnLst>
            <a:rect l="0" t="0" r="r" b="b"/>
            <a:pathLst>
              <a:path w="1114" h="317">
                <a:moveTo>
                  <a:pt x="0" y="0"/>
                </a:moveTo>
                <a:lnTo>
                  <a:pt x="1114" y="31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5578475" y="2351088"/>
            <a:ext cx="1768475" cy="487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4" y="307"/>
              </a:cxn>
            </a:cxnLst>
            <a:rect l="0" t="0" r="r" b="b"/>
            <a:pathLst>
              <a:path w="1114" h="307">
                <a:moveTo>
                  <a:pt x="0" y="0"/>
                </a:moveTo>
                <a:lnTo>
                  <a:pt x="1114" y="30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5548313" y="3509963"/>
            <a:ext cx="1844675" cy="487362"/>
          </a:xfrm>
          <a:custGeom>
            <a:avLst/>
            <a:gdLst/>
            <a:ahLst/>
            <a:cxnLst>
              <a:cxn ang="0">
                <a:pos x="1162" y="0"/>
              </a:cxn>
              <a:cxn ang="0">
                <a:pos x="0" y="307"/>
              </a:cxn>
            </a:cxnLst>
            <a:rect l="0" t="0" r="r" b="b"/>
            <a:pathLst>
              <a:path w="1162" h="307">
                <a:moveTo>
                  <a:pt x="1162" y="0"/>
                </a:moveTo>
                <a:lnTo>
                  <a:pt x="0" y="30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749675" y="4667250"/>
            <a:ext cx="854075" cy="411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8" y="259"/>
              </a:cxn>
            </a:cxnLst>
            <a:rect l="0" t="0" r="r" b="b"/>
            <a:pathLst>
              <a:path w="538" h="259">
                <a:moveTo>
                  <a:pt x="0" y="0"/>
                </a:moveTo>
                <a:lnTo>
                  <a:pt x="538" y="25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3689350" y="2335213"/>
            <a:ext cx="14288" cy="51911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327"/>
              </a:cxn>
            </a:cxnLst>
            <a:rect l="0" t="0" r="r" b="b"/>
            <a:pathLst>
              <a:path w="9" h="327">
                <a:moveTo>
                  <a:pt x="9" y="0"/>
                </a:moveTo>
                <a:lnTo>
                  <a:pt x="0" y="32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4710113" y="4667250"/>
            <a:ext cx="868362" cy="411163"/>
          </a:xfrm>
          <a:custGeom>
            <a:avLst/>
            <a:gdLst/>
            <a:ahLst/>
            <a:cxnLst>
              <a:cxn ang="0">
                <a:pos x="547" y="0"/>
              </a:cxn>
              <a:cxn ang="0">
                <a:pos x="0" y="259"/>
              </a:cxn>
            </a:cxnLst>
            <a:rect l="0" t="0" r="r" b="b"/>
            <a:pathLst>
              <a:path w="547" h="259">
                <a:moveTo>
                  <a:pt x="547" y="0"/>
                </a:moveTo>
                <a:lnTo>
                  <a:pt x="0" y="25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5556250" y="3502025"/>
            <a:ext cx="14288" cy="51911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327"/>
              </a:cxn>
            </a:cxnLst>
            <a:rect l="0" t="0" r="r" b="b"/>
            <a:pathLst>
              <a:path w="9" h="327">
                <a:moveTo>
                  <a:pt x="9" y="0"/>
                </a:moveTo>
                <a:lnTo>
                  <a:pt x="0" y="32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7356475" y="2351088"/>
            <a:ext cx="14288" cy="51911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327"/>
              </a:cxn>
            </a:cxnLst>
            <a:rect l="0" t="0" r="r" b="b"/>
            <a:pathLst>
              <a:path w="9" h="327">
                <a:moveTo>
                  <a:pt x="9" y="0"/>
                </a:moveTo>
                <a:lnTo>
                  <a:pt x="0" y="32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3491880" y="3502026"/>
            <a:ext cx="238427" cy="49530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327"/>
              </a:cxn>
            </a:cxnLst>
            <a:rect l="0" t="0" r="r" b="b"/>
            <a:pathLst>
              <a:path w="9" h="327">
                <a:moveTo>
                  <a:pt x="9" y="0"/>
                </a:moveTo>
                <a:lnTo>
                  <a:pt x="0" y="32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sz="360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906426" y="5857892"/>
            <a:ext cx="742952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(270 + </a:t>
            </a:r>
            <a:r>
              <a:rPr lang="ru-RU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45 </a:t>
            </a:r>
            <a:r>
              <a:rPr lang="en-US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Symbol"/>
              </a:rPr>
              <a:t></a:t>
            </a:r>
            <a:r>
              <a:rPr lang="ru-RU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32</a:t>
            </a:r>
            <a:r>
              <a:rPr lang="ru-RU" sz="4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 + (582 – </a:t>
            </a:r>
            <a:r>
              <a:rPr lang="ru-RU" sz="4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444 : 37</a:t>
            </a:r>
            <a:r>
              <a:rPr lang="ru-RU" sz="4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4622" name="WordArt 46"/>
          <p:cNvSpPr>
            <a:spLocks noChangeArrowheads="1" noChangeShapeType="1" noTextEdit="1"/>
          </p:cNvSpPr>
          <p:nvPr/>
        </p:nvSpPr>
        <p:spPr bwMode="auto">
          <a:xfrm>
            <a:off x="3179736" y="2963127"/>
            <a:ext cx="10810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1 440</a:t>
            </a:r>
            <a:endParaRPr lang="ru-RU" sz="3600" kern="1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23" name="WordArt 47"/>
          <p:cNvSpPr>
            <a:spLocks noChangeArrowheads="1" noChangeShapeType="1" noTextEdit="1"/>
          </p:cNvSpPr>
          <p:nvPr/>
        </p:nvSpPr>
        <p:spPr bwMode="auto">
          <a:xfrm>
            <a:off x="3163094" y="4126063"/>
            <a:ext cx="10810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1 710</a:t>
            </a:r>
            <a:endParaRPr lang="ru-RU" sz="3600" kern="1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624" name="WordArt 48"/>
          <p:cNvSpPr>
            <a:spLocks noChangeArrowheads="1" noChangeShapeType="1" noTextEdit="1"/>
          </p:cNvSpPr>
          <p:nvPr/>
        </p:nvSpPr>
        <p:spPr bwMode="auto">
          <a:xfrm>
            <a:off x="7069111" y="2963127"/>
            <a:ext cx="5762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4625" name="WordArt 49"/>
          <p:cNvSpPr>
            <a:spLocks noChangeArrowheads="1" noChangeShapeType="1" noTextEdit="1"/>
          </p:cNvSpPr>
          <p:nvPr/>
        </p:nvSpPr>
        <p:spPr bwMode="auto">
          <a:xfrm>
            <a:off x="5195861" y="4115652"/>
            <a:ext cx="7921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570</a:t>
            </a:r>
          </a:p>
        </p:txBody>
      </p:sp>
      <p:sp>
        <p:nvSpPr>
          <p:cNvPr id="44" name="WordArt 47"/>
          <p:cNvSpPr>
            <a:spLocks noChangeArrowheads="1" noChangeShapeType="1" noTextEdit="1"/>
          </p:cNvSpPr>
          <p:nvPr/>
        </p:nvSpPr>
        <p:spPr bwMode="auto">
          <a:xfrm>
            <a:off x="4094156" y="5218663"/>
            <a:ext cx="10810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2280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71500" y="98425"/>
            <a:ext cx="85725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Составьте выражение по схеме </a:t>
            </a:r>
          </a:p>
          <a:p>
            <a:pPr marL="457200" indent="-457200" algn="ctr"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и найдите его значение: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Тема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'Бамбук 2'</Template>
  <TotalTime>967</TotalTime>
  <Words>374</Words>
  <Application>Microsoft Office PowerPoint</Application>
  <PresentationFormat>Экран (4:3)</PresentationFormat>
  <Paragraphs>109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Разминка «Блицопрос» </vt:lpstr>
      <vt:lpstr>Приведите примеры  записи высказываний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 выражения.</dc:title>
  <dc:creator>Чаплыгина И.Б.</dc:creator>
  <cp:lastModifiedBy>Светлана</cp:lastModifiedBy>
  <cp:revision>56</cp:revision>
  <dcterms:created xsi:type="dcterms:W3CDTF">2009-07-31T04:57:26Z</dcterms:created>
  <dcterms:modified xsi:type="dcterms:W3CDTF">2013-07-05T05:32:02Z</dcterms:modified>
</cp:coreProperties>
</file>