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95" r:id="rId6"/>
    <p:sldId id="296" r:id="rId7"/>
    <p:sldId id="297" r:id="rId8"/>
    <p:sldId id="298" r:id="rId9"/>
    <p:sldId id="29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FF66"/>
    <a:srgbClr val="FDDBE6"/>
    <a:srgbClr val="99FF99"/>
    <a:srgbClr val="33CCCC"/>
    <a:srgbClr val="FFFFE1"/>
    <a:srgbClr val="66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D377E43-8E2D-4F3A-9993-47C68F21A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325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D5D03-B08F-4BE3-8E7E-2A54DB74B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72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8E0A1-73EA-48EE-99E3-1787AD0B9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23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E5ABE-F55F-402F-A204-C37C43C0D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2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D2F33-B15A-438D-91A3-E1390F158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85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EE8EA-62F8-49E5-AEF6-61274FC81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55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FF281-64DB-4852-86A3-2EA047EC1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283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6277C-7D4D-48EA-963B-ECD0AC78D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56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C952A-8B59-457A-8FB9-FEEB71341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65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7DEB-647D-4FDD-B8B8-D2E71F7DA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57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D0DD-8B32-41F4-B45E-05FF9DB63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32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8D0B6-470E-42B4-8580-B83F9FDA7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4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31A5BDAD-2DC8-41EE-B2E7-1002E42DB7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043608" y="244969"/>
            <a:ext cx="5937816" cy="1498964"/>
          </a:xfrm>
          <a:prstGeom prst="wedgeRoundRectCallout">
            <a:avLst>
              <a:gd name="adj1" fmla="val 54848"/>
              <a:gd name="adj2" fmla="val 69246"/>
              <a:gd name="adj3" fmla="val 16667"/>
            </a:avLst>
          </a:prstGeom>
          <a:ln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Определите  неизвестное число. Как вы его получили?</a:t>
            </a: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413207" y="2215207"/>
            <a:ext cx="3743325" cy="3743325"/>
          </a:xfrm>
          <a:prstGeom prst="ellipse">
            <a:avLst/>
          </a:prstGeom>
          <a:ln>
            <a:headEnd/>
            <a:tailEnd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8" name="Freeform 7"/>
          <p:cNvSpPr>
            <a:spLocks/>
          </p:cNvSpPr>
          <p:nvPr/>
        </p:nvSpPr>
        <p:spPr bwMode="auto">
          <a:xfrm>
            <a:off x="722313" y="3078163"/>
            <a:ext cx="3124200" cy="2057400"/>
          </a:xfrm>
          <a:custGeom>
            <a:avLst/>
            <a:gdLst>
              <a:gd name="T0" fmla="*/ 2147483647 w 1968"/>
              <a:gd name="T1" fmla="*/ 2147483647 h 1296"/>
              <a:gd name="T2" fmla="*/ 0 w 1968"/>
              <a:gd name="T3" fmla="*/ 0 h 129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68" h="1296">
                <a:moveTo>
                  <a:pt x="1968" y="1296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9" name="Freeform 8"/>
          <p:cNvSpPr>
            <a:spLocks/>
          </p:cNvSpPr>
          <p:nvPr/>
        </p:nvSpPr>
        <p:spPr bwMode="auto">
          <a:xfrm>
            <a:off x="736600" y="3081338"/>
            <a:ext cx="3109913" cy="2038350"/>
          </a:xfrm>
          <a:custGeom>
            <a:avLst/>
            <a:gdLst>
              <a:gd name="T0" fmla="*/ 2147483647 w 1997"/>
              <a:gd name="T1" fmla="*/ 0 h 1286"/>
              <a:gd name="T2" fmla="*/ 0 w 1997"/>
              <a:gd name="T3" fmla="*/ 2147483647 h 12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97" h="1286">
                <a:moveTo>
                  <a:pt x="1997" y="0"/>
                </a:moveTo>
                <a:lnTo>
                  <a:pt x="0" y="128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0" name="Freeform 9"/>
          <p:cNvSpPr>
            <a:spLocks/>
          </p:cNvSpPr>
          <p:nvPr/>
        </p:nvSpPr>
        <p:spPr bwMode="auto">
          <a:xfrm>
            <a:off x="2306638" y="2209800"/>
            <a:ext cx="1587" cy="3763963"/>
          </a:xfrm>
          <a:custGeom>
            <a:avLst/>
            <a:gdLst>
              <a:gd name="T0" fmla="*/ 0 w 1"/>
              <a:gd name="T1" fmla="*/ 2147483647 h 2371"/>
              <a:gd name="T2" fmla="*/ 0 w 1"/>
              <a:gd name="T3" fmla="*/ 0 h 237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371">
                <a:moveTo>
                  <a:pt x="0" y="2371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2614613" y="2619375"/>
            <a:ext cx="5683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>
                <a:cs typeface="Arial" charset="0"/>
              </a:rPr>
              <a:t>1</a:t>
            </a: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1541463" y="2619375"/>
            <a:ext cx="569912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>
                <a:cs typeface="Arial" charset="0"/>
              </a:rPr>
              <a:t>3</a:t>
            </a: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846138" y="3638550"/>
            <a:ext cx="569912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>
                <a:cs typeface="Arial" charset="0"/>
              </a:rPr>
              <a:t>6</a:t>
            </a:r>
          </a:p>
        </p:txBody>
      </p:sp>
      <p:sp>
        <p:nvSpPr>
          <p:cNvPr id="5134" name="Text Box 13"/>
          <p:cNvSpPr txBox="1">
            <a:spLocks noChangeArrowheads="1"/>
          </p:cNvSpPr>
          <p:nvPr/>
        </p:nvSpPr>
        <p:spPr bwMode="auto">
          <a:xfrm>
            <a:off x="1330325" y="4675188"/>
            <a:ext cx="954088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>
                <a:cs typeface="Arial" charset="0"/>
              </a:rPr>
              <a:t>10</a:t>
            </a:r>
          </a:p>
        </p:txBody>
      </p:sp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2420938" y="4675188"/>
            <a:ext cx="954087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>
                <a:cs typeface="Arial" charset="0"/>
              </a:rPr>
              <a:t>15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235325" y="3656013"/>
            <a:ext cx="608013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>
            <a:off x="4840924" y="3789040"/>
            <a:ext cx="1171236" cy="812496"/>
          </a:xfrm>
          <a:prstGeom prst="plaque">
            <a:avLst/>
          </a:prstGeom>
          <a:solidFill>
            <a:srgbClr val="FFFF66"/>
          </a:solidFill>
          <a:ln>
            <a:noFill/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5076056" y="5232175"/>
            <a:ext cx="1152128" cy="809518"/>
          </a:xfrm>
          <a:prstGeom prst="plaque">
            <a:avLst/>
          </a:prstGeom>
          <a:ln w="38100"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21</a:t>
            </a:r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6772591" y="4884740"/>
            <a:ext cx="1117238" cy="799704"/>
          </a:xfrm>
          <a:prstGeom prst="plaque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noFill/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19</a:t>
            </a:r>
          </a:p>
        </p:txBody>
      </p:sp>
      <p:pic>
        <p:nvPicPr>
          <p:cNvPr id="514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785813"/>
            <a:ext cx="2043112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1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4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1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0997E-7 L -0.23612 -0.2167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06" y="-108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15"/>
                  </p:tgtEl>
                </p:cond>
              </p:nextCondLst>
            </p:seq>
          </p:childTnLst>
        </p:cTn>
      </p:par>
    </p:tnLst>
    <p:bldLst>
      <p:bldP spid="41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629064" y="352848"/>
            <a:ext cx="3951048" cy="792385"/>
          </a:xfrm>
          <a:prstGeom prst="wedgeRoundRectCallout">
            <a:avLst>
              <a:gd name="adj1" fmla="val -49262"/>
              <a:gd name="adj2" fmla="val 99453"/>
              <a:gd name="adj3" fmla="val 16667"/>
            </a:avLst>
          </a:prstGeom>
          <a:ln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Заполните  схему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46731" y="4797425"/>
            <a:ext cx="1152525" cy="576263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72</a:t>
            </a:r>
            <a:endParaRPr lang="ru-RU" sz="36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124075" y="3860800"/>
            <a:ext cx="1152525" cy="576263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771775" y="2205038"/>
            <a:ext cx="1152525" cy="576262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5795963" y="3860800"/>
            <a:ext cx="1152525" cy="576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36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859338" y="2205038"/>
            <a:ext cx="1152525" cy="576262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7015019" y="2205038"/>
            <a:ext cx="1152525" cy="576262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 rot="19337565">
            <a:off x="1497434" y="4702116"/>
            <a:ext cx="1100796" cy="288925"/>
          </a:xfrm>
          <a:prstGeom prst="rightArrow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1908175" y="4797425"/>
            <a:ext cx="7239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b="1">
                <a:cs typeface="Arial" charset="0"/>
              </a:rPr>
              <a:t>: 9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 rot="17580909">
            <a:off x="2406865" y="3166281"/>
            <a:ext cx="1077477" cy="288925"/>
          </a:xfrm>
          <a:prstGeom prst="rightArrow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038475" y="3068638"/>
            <a:ext cx="10953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b="1">
                <a:cs typeface="Arial" charset="0"/>
              </a:rPr>
              <a:t>+ 2</a:t>
            </a:r>
            <a:r>
              <a:rPr lang="en-US" sz="3600" b="1">
                <a:cs typeface="Arial" charset="0"/>
              </a:rPr>
              <a:t>2</a:t>
            </a:r>
            <a:endParaRPr lang="ru-RU" sz="3600" b="1">
              <a:cs typeface="Arial" charset="0"/>
            </a:endParaRP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3964750" y="2340383"/>
            <a:ext cx="863402" cy="288925"/>
          </a:xfrm>
          <a:prstGeom prst="rightArrow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4065588" y="1838325"/>
            <a:ext cx="714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b="1">
                <a:cs typeface="Arial" charset="0"/>
                <a:sym typeface="Wingdings" pitchFamily="2" charset="2"/>
              </a:rPr>
              <a:t></a:t>
            </a:r>
            <a:r>
              <a:rPr lang="ru-RU" sz="3600" b="1">
                <a:cs typeface="Arial" charset="0"/>
              </a:rPr>
              <a:t> 5</a:t>
            </a:r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>
            <a:off x="6085309" y="2340384"/>
            <a:ext cx="863179" cy="288925"/>
          </a:xfrm>
          <a:prstGeom prst="rightArrow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6027738" y="1773238"/>
            <a:ext cx="9794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b="1">
                <a:cs typeface="Arial" charset="0"/>
              </a:rPr>
              <a:t>: 10</a:t>
            </a:r>
          </a:p>
        </p:txBody>
      </p:sp>
      <p:sp>
        <p:nvSpPr>
          <p:cNvPr id="6168" name="AutoShape 24"/>
          <p:cNvSpPr>
            <a:spLocks noChangeArrowheads="1"/>
          </p:cNvSpPr>
          <p:nvPr/>
        </p:nvSpPr>
        <p:spPr bwMode="auto">
          <a:xfrm rot="7948485">
            <a:off x="6336506" y="3175794"/>
            <a:ext cx="1223963" cy="288925"/>
          </a:xfrm>
          <a:prstGeom prst="rightArrow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5795963" y="2935288"/>
            <a:ext cx="10953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b="1">
                <a:cs typeface="Arial" charset="0"/>
              </a:rPr>
              <a:t>+ </a:t>
            </a:r>
            <a:r>
              <a:rPr lang="en-US" sz="3600" b="1">
                <a:cs typeface="Arial" charset="0"/>
              </a:rPr>
              <a:t>65</a:t>
            </a:r>
            <a:endParaRPr lang="ru-RU" sz="3600" b="1">
              <a:cs typeface="Arial" charset="0"/>
            </a:endParaRPr>
          </a:p>
        </p:txBody>
      </p:sp>
      <p:pic>
        <p:nvPicPr>
          <p:cNvPr id="6185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325438"/>
            <a:ext cx="1457325" cy="296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6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259138"/>
            <a:ext cx="2043112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1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 animBg="1"/>
      <p:bldP spid="6161" grpId="0"/>
      <p:bldP spid="6163" grpId="0"/>
      <p:bldP spid="6165" grpId="0"/>
      <p:bldP spid="6167" grpId="0"/>
      <p:bldP spid="61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04083" y="5254150"/>
            <a:ext cx="1008063" cy="1008063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90</a:t>
            </a:r>
            <a:endParaRPr lang="ru-RU" sz="3600" b="1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2627313" y="4501686"/>
            <a:ext cx="1079500" cy="1079500"/>
          </a:xfrm>
          <a:prstGeom prst="star6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2051050" y="2198224"/>
            <a:ext cx="1079500" cy="1079500"/>
          </a:xfrm>
          <a:prstGeom prst="star6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120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3929198" y="2588420"/>
            <a:ext cx="1079500" cy="1079500"/>
          </a:xfrm>
          <a:prstGeom prst="star6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45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6423200" y="2048670"/>
            <a:ext cx="1079500" cy="1079500"/>
          </a:xfrm>
          <a:prstGeom prst="star6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5508625" y="4149725"/>
            <a:ext cx="1081088" cy="1081088"/>
          </a:xfrm>
          <a:prstGeom prst="ellipse">
            <a:avLst/>
          </a:prstGeom>
          <a:solidFill>
            <a:srgbClr val="FFC000"/>
          </a:solidFill>
          <a:ln>
            <a:noFill/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63</a:t>
            </a:r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 rot="18134865">
            <a:off x="569682" y="3986589"/>
            <a:ext cx="2374900" cy="287337"/>
          </a:xfrm>
          <a:prstGeom prst="rightArrow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60388" y="3598863"/>
            <a:ext cx="10953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cs typeface="Arial" charset="0"/>
              </a:rPr>
              <a:t>+ 30</a:t>
            </a:r>
            <a:endParaRPr lang="ru-RU" sz="3600" b="1">
              <a:cs typeface="Arial" charset="0"/>
            </a:endParaRPr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 rot="4819281">
            <a:off x="2297907" y="3686969"/>
            <a:ext cx="1366837" cy="276225"/>
          </a:xfrm>
          <a:prstGeom prst="rightArrow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151063" y="3544888"/>
            <a:ext cx="7223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b="1">
                <a:cs typeface="Arial" charset="0"/>
              </a:rPr>
              <a:t>: 2</a:t>
            </a:r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 rot="18134865">
            <a:off x="3036453" y="3894359"/>
            <a:ext cx="1361116" cy="287338"/>
          </a:xfrm>
          <a:prstGeom prst="rightArrow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716338" y="3897313"/>
            <a:ext cx="9810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cs typeface="Arial" charset="0"/>
              </a:rPr>
              <a:t>-</a:t>
            </a:r>
            <a:r>
              <a:rPr lang="ru-RU" sz="3600" b="1">
                <a:cs typeface="Arial" charset="0"/>
              </a:rPr>
              <a:t> 15</a:t>
            </a:r>
          </a:p>
        </p:txBody>
      </p:sp>
      <p:sp>
        <p:nvSpPr>
          <p:cNvPr id="7188" name="AutoShape 20"/>
          <p:cNvSpPr>
            <a:spLocks noChangeArrowheads="1"/>
          </p:cNvSpPr>
          <p:nvPr/>
        </p:nvSpPr>
        <p:spPr bwMode="auto">
          <a:xfrm rot="20407365">
            <a:off x="4982596" y="2691202"/>
            <a:ext cx="1502575" cy="287337"/>
          </a:xfrm>
          <a:prstGeom prst="rightArrow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5349875" y="2124075"/>
            <a:ext cx="7239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b="1">
                <a:cs typeface="Arial" charset="0"/>
              </a:rPr>
              <a:t>: 5</a:t>
            </a:r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auto">
          <a:xfrm rot="6702923">
            <a:off x="5873727" y="3406414"/>
            <a:ext cx="1231067" cy="276225"/>
          </a:xfrm>
          <a:prstGeom prst="rightArrow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6659563" y="3213100"/>
            <a:ext cx="714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b="1">
                <a:cs typeface="Arial" charset="0"/>
                <a:sym typeface="Wingdings" pitchFamily="2" charset="2"/>
              </a:rPr>
              <a:t> </a:t>
            </a:r>
            <a:r>
              <a:rPr lang="ru-RU" sz="3600" b="1">
                <a:cs typeface="Arial" charset="0"/>
              </a:rPr>
              <a:t>7</a:t>
            </a:r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>
            <a:off x="1629064" y="352848"/>
            <a:ext cx="3951048" cy="792385"/>
          </a:xfrm>
          <a:prstGeom prst="wedgeRoundRectCallout">
            <a:avLst>
              <a:gd name="adj1" fmla="val -49262"/>
              <a:gd name="adj2" fmla="val 99453"/>
              <a:gd name="adj3" fmla="val 16667"/>
            </a:avLst>
          </a:prstGeom>
          <a:ln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Заполните  схему</a:t>
            </a:r>
          </a:p>
        </p:txBody>
      </p:sp>
      <p:pic>
        <p:nvPicPr>
          <p:cNvPr id="7199" name="Рисунок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292100"/>
            <a:ext cx="1457325" cy="296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0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3259138"/>
            <a:ext cx="2043112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7185" grpId="0"/>
      <p:bldP spid="7187" grpId="0"/>
      <p:bldP spid="7189" grpId="0"/>
      <p:bldP spid="71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196534" y="4230505"/>
            <a:ext cx="3024634" cy="574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1,  4,  7,  10…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196533" y="3424822"/>
            <a:ext cx="3024635" cy="574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0,  1,  2,  3…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196534" y="5013176"/>
            <a:ext cx="3024635" cy="574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1,  2,  3,  4…</a:t>
            </a:r>
          </a:p>
        </p:txBody>
      </p:sp>
      <p:pic>
        <p:nvPicPr>
          <p:cNvPr id="8203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2100"/>
            <a:ext cx="1457325" cy="296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195736" y="241199"/>
            <a:ext cx="6183296" cy="1203943"/>
          </a:xfrm>
          <a:prstGeom prst="wedgeRoundRectCallout">
            <a:avLst>
              <a:gd name="adj1" fmla="val -61093"/>
              <a:gd name="adj2" fmla="val 34695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Найдите среди предложенных рядов </a:t>
            </a:r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чисел </a:t>
            </a: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натуральный</a:t>
            </a:r>
          </a:p>
        </p:txBody>
      </p:sp>
      <p:pic>
        <p:nvPicPr>
          <p:cNvPr id="8205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013" y="2973388"/>
            <a:ext cx="2062162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9"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  <p:bldP spid="82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907704" y="4005064"/>
            <a:ext cx="4669448" cy="574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14,  26,  84,  97, 105…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907704" y="2973928"/>
            <a:ext cx="4669448" cy="574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25,  38,  45,  73,  22…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907704" y="5013176"/>
            <a:ext cx="4669448" cy="574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215, 96,  58,  36, 12…</a:t>
            </a:r>
          </a:p>
        </p:txBody>
      </p:sp>
      <p:pic>
        <p:nvPicPr>
          <p:cNvPr id="9227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2100"/>
            <a:ext cx="1457325" cy="296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195736" y="241199"/>
            <a:ext cx="6624736" cy="1243585"/>
          </a:xfrm>
          <a:prstGeom prst="wedgeRoundRectCallout">
            <a:avLst>
              <a:gd name="adj1" fmla="val -61093"/>
              <a:gd name="adj2" fmla="val 34695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Укажите числа, расположенные в порядке возрастания</a:t>
            </a:r>
          </a:p>
        </p:txBody>
      </p:sp>
      <p:pic>
        <p:nvPicPr>
          <p:cNvPr id="9229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068638"/>
            <a:ext cx="2062162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0"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  <p:bldP spid="82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640467" y="4269950"/>
            <a:ext cx="4669448" cy="574675"/>
          </a:xfrm>
          <a:prstGeom prst="rect">
            <a:avLst/>
          </a:prstGeom>
          <a:solidFill>
            <a:srgbClr val="FFFF66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км 10 м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3 000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640467" y="3238814"/>
            <a:ext cx="4669448" cy="574675"/>
          </a:xfrm>
          <a:prstGeom prst="rect">
            <a:avLst/>
          </a:prstGeom>
          <a:solidFill>
            <a:srgbClr val="FFFF66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км 10 м =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3 000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640467" y="5278062"/>
            <a:ext cx="4669448" cy="574675"/>
          </a:xfrm>
          <a:prstGeom prst="rect">
            <a:avLst/>
          </a:prstGeom>
          <a:solidFill>
            <a:srgbClr val="FFFF66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км 10 м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3 000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</a:t>
            </a:r>
          </a:p>
        </p:txBody>
      </p:sp>
      <p:pic>
        <p:nvPicPr>
          <p:cNvPr id="1025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2100"/>
            <a:ext cx="1457325" cy="296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195736" y="241199"/>
            <a:ext cx="5904656" cy="1243585"/>
          </a:xfrm>
          <a:prstGeom prst="wedgeRoundRectCallout">
            <a:avLst>
              <a:gd name="adj1" fmla="val -61093"/>
              <a:gd name="adj2" fmla="val 34695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Выберите правильный ответ, сравнив числа и величины</a:t>
            </a:r>
          </a:p>
        </p:txBody>
      </p:sp>
      <p:pic>
        <p:nvPicPr>
          <p:cNvPr id="10253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3068638"/>
            <a:ext cx="20605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67768" y="1775580"/>
            <a:ext cx="653576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км 10 м и 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3 000 </a:t>
            </a: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0"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  <p:bldP spid="82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195736" y="4273591"/>
            <a:ext cx="3672408" cy="574675"/>
          </a:xfrm>
          <a:prstGeom prst="rect">
            <a:avLst/>
          </a:prstGeom>
          <a:solidFill>
            <a:srgbClr val="CCCCFF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ч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300 мин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195736" y="3242456"/>
            <a:ext cx="3672408" cy="574675"/>
          </a:xfrm>
          <a:prstGeom prst="rect">
            <a:avLst/>
          </a:prstGeom>
          <a:solidFill>
            <a:srgbClr val="CCCCFF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ч = 300 мин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195736" y="5281703"/>
            <a:ext cx="3672408" cy="574675"/>
          </a:xfrm>
          <a:prstGeom prst="rect">
            <a:avLst/>
          </a:prstGeom>
          <a:solidFill>
            <a:srgbClr val="CCCCFF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ч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300 мин</a:t>
            </a:r>
          </a:p>
        </p:txBody>
      </p:sp>
      <p:pic>
        <p:nvPicPr>
          <p:cNvPr id="11275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2100"/>
            <a:ext cx="1457325" cy="296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195736" y="241199"/>
            <a:ext cx="5904656" cy="1243585"/>
          </a:xfrm>
          <a:prstGeom prst="wedgeRoundRectCallout">
            <a:avLst>
              <a:gd name="adj1" fmla="val -61093"/>
              <a:gd name="adj2" fmla="val 34695"/>
              <a:gd name="adj3" fmla="val 16667"/>
            </a:avLst>
          </a:prstGeom>
          <a:ln>
            <a:headEnd/>
            <a:tailEnd/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Выберите правильный ответ, сравнив числа и величины</a:t>
            </a:r>
          </a:p>
        </p:txBody>
      </p:sp>
      <p:pic>
        <p:nvPicPr>
          <p:cNvPr id="11279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3068638"/>
            <a:ext cx="20605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995909" y="1775580"/>
            <a:ext cx="467948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 ч и 300 мин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0"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  <p:bldP spid="82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411760" y="3068960"/>
            <a:ext cx="3672408" cy="574675"/>
          </a:xfrm>
          <a:prstGeom prst="rect">
            <a:avLst/>
          </a:prstGeom>
          <a:solidFill>
            <a:srgbClr val="CCCCFF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555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55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555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411760" y="2204864"/>
            <a:ext cx="3672408" cy="574675"/>
          </a:xfrm>
          <a:prstGeom prst="rect">
            <a:avLst/>
          </a:prstGeom>
          <a:solidFill>
            <a:srgbClr val="CCCCFF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322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325 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21980" y="3977955"/>
            <a:ext cx="3672408" cy="574675"/>
          </a:xfrm>
          <a:prstGeom prst="rect">
            <a:avLst/>
          </a:prstGeom>
          <a:solidFill>
            <a:srgbClr val="CCCCFF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624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624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9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2100"/>
            <a:ext cx="1457325" cy="296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195736" y="364846"/>
            <a:ext cx="5904656" cy="811537"/>
          </a:xfrm>
          <a:prstGeom prst="wedgeRoundRectCallout">
            <a:avLst>
              <a:gd name="adj1" fmla="val -62772"/>
              <a:gd name="adj2" fmla="val 86281"/>
              <a:gd name="adj3" fmla="val 16667"/>
            </a:avLst>
          </a:prstGeom>
          <a:ln>
            <a:headEnd/>
            <a:tailEnd/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Найдите и исправьте ошибки </a:t>
            </a:r>
          </a:p>
        </p:txBody>
      </p:sp>
      <p:pic>
        <p:nvPicPr>
          <p:cNvPr id="12303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3068638"/>
            <a:ext cx="20605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388930" y="4868685"/>
            <a:ext cx="3672408" cy="574675"/>
          </a:xfrm>
          <a:prstGeom prst="rect">
            <a:avLst/>
          </a:prstGeom>
          <a:solidFill>
            <a:srgbClr val="CCCCFF"/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15 024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 15 204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981450" y="2205038"/>
            <a:ext cx="431800" cy="574675"/>
          </a:xfrm>
          <a:prstGeom prst="flowChartProcess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917950" y="3068638"/>
            <a:ext cx="431800" cy="574675"/>
          </a:xfrm>
          <a:prstGeom prst="flowChartProcess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4032250" y="3979863"/>
            <a:ext cx="431800" cy="574675"/>
          </a:xfrm>
          <a:prstGeom prst="flowChartProcess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4024313" y="4868863"/>
            <a:ext cx="431800" cy="574675"/>
          </a:xfrm>
          <a:prstGeom prst="flowChartProcess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8"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338" y="333375"/>
            <a:ext cx="8569325" cy="18466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/>
              <a:t>Интернет-источники</a:t>
            </a:r>
          </a:p>
          <a:p>
            <a:pPr algn="ctr">
              <a:defRPr/>
            </a:pPr>
            <a:endParaRPr lang="ru-RU" dirty="0"/>
          </a:p>
          <a:p>
            <a:pPr>
              <a:defRPr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</a:rPr>
              <a:t>http://www.vector.tver.ru/rusmult_files/original_images/p0000047.jpg</a:t>
            </a:r>
            <a:r>
              <a:rPr lang="ru-RU" sz="1600" dirty="0">
                <a:solidFill>
                  <a:schemeClr val="accent4">
                    <a:lumMod val="10000"/>
                  </a:schemeClr>
                </a:solidFill>
              </a:rPr>
              <a:t> (</a:t>
            </a:r>
            <a:r>
              <a:rPr lang="ru-RU" sz="1600">
                <a:solidFill>
                  <a:schemeClr val="accent4">
                    <a:lumMod val="10000"/>
                  </a:schemeClr>
                </a:solidFill>
              </a:rPr>
              <a:t>звездочёт</a:t>
            </a:r>
            <a:r>
              <a:rPr lang="ru-RU" sz="1600" smtClean="0">
                <a:solidFill>
                  <a:schemeClr val="accent4">
                    <a:lumMod val="10000"/>
                  </a:schemeClr>
                </a:solidFill>
              </a:rPr>
              <a:t>)</a:t>
            </a:r>
          </a:p>
          <a:p>
            <a:pPr>
              <a:defRPr/>
            </a:pPr>
            <a:endParaRPr lang="ru-RU" sz="16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defRPr/>
            </a:pPr>
            <a:r>
              <a:rPr lang="en-US" sz="1600" dirty="0"/>
              <a:t>http://www.vector.tver.ru/rusmult_files/original_images/p0000002.jpg</a:t>
            </a:r>
            <a:r>
              <a:rPr lang="ru-RU" sz="1600" dirty="0"/>
              <a:t> (Вовка)</a:t>
            </a:r>
          </a:p>
          <a:p>
            <a:pPr>
              <a:defRPr/>
            </a:pPr>
            <a:endParaRPr lang="ru-RU" sz="1600" dirty="0">
              <a:solidFill>
                <a:schemeClr val="accent4">
                  <a:lumMod val="10000"/>
                </a:schemeClr>
              </a:solidFill>
            </a:endParaRPr>
          </a:p>
          <a:p>
            <a:pPr algn="ctr">
              <a:defRPr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1026</TotalTime>
  <Words>234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Чаплыгина И.Б.</dc:creator>
  <cp:lastModifiedBy>Светлана</cp:lastModifiedBy>
  <cp:revision>24</cp:revision>
  <dcterms:created xsi:type="dcterms:W3CDTF">2009-07-05T07:26:55Z</dcterms:created>
  <dcterms:modified xsi:type="dcterms:W3CDTF">2013-07-05T05:31:39Z</dcterms:modified>
</cp:coreProperties>
</file>