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72" r:id="rId2"/>
  </p:sldMasterIdLst>
  <p:notesMasterIdLst>
    <p:notesMasterId r:id="rId8"/>
  </p:notesMasterIdLst>
  <p:sldIdLst>
    <p:sldId id="260" r:id="rId3"/>
    <p:sldId id="257" r:id="rId4"/>
    <p:sldId id="258" r:id="rId5"/>
    <p:sldId id="262" r:id="rId6"/>
    <p:sldId id="261" r:id="rId7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CC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5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2F43D54-FD57-4AC0-89ED-6FCE28BAE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61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486EB163-CDDC-42CB-BF6E-DC707EF350D5}" type="slidenum">
              <a:rPr lang="ru-RU" smtClean="0">
                <a:solidFill>
                  <a:srgbClr val="000000"/>
                </a:solidFill>
              </a:rPr>
              <a:pPr eaLnBrk="1" hangingPunct="1"/>
              <a:t>1</a:t>
            </a:fld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A3B1FF1E-510C-4C86-868E-16B5D976786C}" type="slidenum">
              <a:rPr lang="ru-RU" smtClean="0">
                <a:solidFill>
                  <a:srgbClr val="000000"/>
                </a:solidFill>
              </a:rPr>
              <a:pPr eaLnBrk="1" hangingPunct="1"/>
              <a:t>2</a:t>
            </a:fld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4FDD1FE0-499C-4352-A376-5D26BD5148E5}" type="slidenum">
              <a:rPr lang="ru-RU" smtClean="0">
                <a:solidFill>
                  <a:srgbClr val="000000"/>
                </a:solidFill>
              </a:rPr>
              <a:pPr eaLnBrk="1" hangingPunct="1"/>
              <a:t>3</a:t>
            </a:fld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A19FA440-78AC-44EF-AA3E-27C227569825}" type="slidenum">
              <a:rPr lang="ru-RU" smtClean="0">
                <a:solidFill>
                  <a:srgbClr val="000000"/>
                </a:solidFill>
              </a:rPr>
              <a:pPr eaLnBrk="1" hangingPunct="1"/>
              <a:t>4</a:t>
            </a:fld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C5A7-2F74-4B1C-953E-7041DC3C0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89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2276A-A010-4606-B08A-B863C5469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6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0"/>
            <a:ext cx="2057400" cy="4602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0"/>
            <a:ext cx="6019800" cy="460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5237F-54CD-4C23-BADB-9D0DFC8C3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73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39758-EC7D-4136-BE03-A79C5E49B0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46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BAEBC-243E-4AFA-9F0A-5A76BE938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50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3112F-9D48-47CF-81C9-EFEFB1BD8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95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C891E-1444-4EA7-9312-2AB550B9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507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E5FB8-BE6A-498E-8CEE-B71D5A2A4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08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A1A06-0C7C-4A47-AD41-2A7FD123A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15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BF35-3CE6-420F-8E29-64B8DFCC0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907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F810C-07BD-4933-8A97-F4BFDBC94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3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86A22-9755-48F0-BD82-254FF661F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534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686C0-6BEE-4630-A112-4E37E646A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2455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2C5EB-1E1E-4247-9FD4-9D9F5A50A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58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1CA7B-C779-4D3D-BB57-82B5D15FD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19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F12CB-2104-4784-9DBD-53E83DCE3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9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E3402-FB6D-4BC5-BBA0-F34D8F81B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05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3745F-0597-48D5-A28F-509A522B1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23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F9E72-0E70-4F86-A4EC-2E4CDC3B0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58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67328-D27E-4173-8557-1BC09332F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80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D0147-1F9F-47D9-AA67-B04CBE4A7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87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4D316-EFA9-44BE-B57E-BDC7067FD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77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0"/>
            <a:ext cx="7621588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3638"/>
            <a:ext cx="2894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fld id="{98FF4BA4-2558-4679-9B87-4C522C2A6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Freeform 5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56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1981200" y="3962400"/>
            <a:ext cx="6511925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6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11533960-D44F-4C42-B00D-BB97DCD47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8" r:id="rId2"/>
    <p:sldLayoutId id="2147483707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8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95288" y="1838325"/>
            <a:ext cx="2717800" cy="1814513"/>
          </a:xfrm>
          <a:prstGeom prst="rect">
            <a:avLst/>
          </a:prstGeom>
          <a:noFill/>
          <a:ln w="28575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chemeClr val="tx1"/>
                </a:solidFill>
              </a:rPr>
              <a:t>Нуль измерений</a:t>
            </a:r>
          </a:p>
          <a:p>
            <a:pPr algn="ctr">
              <a:spcBef>
                <a:spcPct val="50000"/>
              </a:spcBef>
            </a:pPr>
            <a:r>
              <a:rPr lang="ru-RU" sz="3200">
                <a:solidFill>
                  <a:schemeClr val="tx1"/>
                </a:solidFill>
              </a:rPr>
              <a:t>точка</a:t>
            </a:r>
          </a:p>
        </p:txBody>
      </p:sp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1589088" y="2905125"/>
            <a:ext cx="215900" cy="215900"/>
          </a:xfrm>
          <a:prstGeom prst="ellipse">
            <a:avLst/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3276600" y="2662238"/>
            <a:ext cx="1439863" cy="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5003800" y="1590675"/>
            <a:ext cx="3744913" cy="2309813"/>
            <a:chOff x="4722443" y="1700213"/>
            <a:chExt cx="3289178" cy="2308323"/>
          </a:xfrm>
        </p:grpSpPr>
        <p:sp>
          <p:nvSpPr>
            <p:cNvPr id="6151" name="Text Box 5"/>
            <p:cNvSpPr txBox="1">
              <a:spLocks noChangeArrowheads="1"/>
            </p:cNvSpPr>
            <p:nvPr/>
          </p:nvSpPr>
          <p:spPr bwMode="auto">
            <a:xfrm>
              <a:off x="4722443" y="1700213"/>
              <a:ext cx="3289178" cy="2308323"/>
            </a:xfrm>
            <a:prstGeom prst="rect">
              <a:avLst/>
            </a:prstGeom>
            <a:noFill/>
            <a:ln w="28575">
              <a:solidFill>
                <a:srgbClr val="99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3200">
                  <a:solidFill>
                    <a:schemeClr val="tx1"/>
                  </a:solidFill>
                </a:rPr>
                <a:t>Одномерное пространство</a:t>
              </a:r>
            </a:p>
            <a:p>
              <a:pPr algn="ctr">
                <a:spcBef>
                  <a:spcPct val="50000"/>
                </a:spcBef>
              </a:pPr>
              <a:r>
                <a:rPr lang="ru-RU" sz="3200">
                  <a:solidFill>
                    <a:schemeClr val="tx1"/>
                  </a:solidFill>
                </a:rPr>
                <a:t>Отрезок – линейная фигура</a:t>
              </a:r>
            </a:p>
          </p:txBody>
        </p:sp>
        <p:sp>
          <p:nvSpPr>
            <p:cNvPr id="6152" name="Line 6"/>
            <p:cNvSpPr>
              <a:spLocks noChangeShapeType="1"/>
            </p:cNvSpPr>
            <p:nvPr/>
          </p:nvSpPr>
          <p:spPr bwMode="auto">
            <a:xfrm>
              <a:off x="5557106" y="2927032"/>
              <a:ext cx="1366837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3" name="Oval 7"/>
            <p:cNvSpPr>
              <a:spLocks noChangeArrowheads="1"/>
            </p:cNvSpPr>
            <p:nvPr/>
          </p:nvSpPr>
          <p:spPr bwMode="auto">
            <a:xfrm>
              <a:off x="5484874" y="2826668"/>
              <a:ext cx="144463" cy="14446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4" name="Oval 8"/>
            <p:cNvSpPr>
              <a:spLocks noChangeArrowheads="1"/>
            </p:cNvSpPr>
            <p:nvPr/>
          </p:nvSpPr>
          <p:spPr bwMode="auto">
            <a:xfrm>
              <a:off x="6923943" y="2834254"/>
              <a:ext cx="144462" cy="14446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113088" y="2133600"/>
            <a:ext cx="194468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solidFill>
                  <a:srgbClr val="993300"/>
                </a:solidFill>
              </a:rPr>
              <a:t>+ длина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Группа 1"/>
          <p:cNvGrpSpPr>
            <a:grpSpLocks/>
          </p:cNvGrpSpPr>
          <p:nvPr/>
        </p:nvGrpSpPr>
        <p:grpSpPr bwMode="auto">
          <a:xfrm>
            <a:off x="1130632" y="1819727"/>
            <a:ext cx="6985000" cy="2519363"/>
            <a:chOff x="900113" y="1773238"/>
            <a:chExt cx="6985000" cy="2519362"/>
          </a:xfrm>
        </p:grpSpPr>
        <p:sp>
          <p:nvSpPr>
            <p:cNvPr id="7175" name="Line 5"/>
            <p:cNvSpPr>
              <a:spLocks noChangeShapeType="1"/>
            </p:cNvSpPr>
            <p:nvPr/>
          </p:nvSpPr>
          <p:spPr bwMode="auto">
            <a:xfrm flipV="1">
              <a:off x="900113" y="1773238"/>
              <a:ext cx="6985000" cy="2519362"/>
            </a:xfrm>
            <a:prstGeom prst="line">
              <a:avLst/>
            </a:prstGeom>
            <a:noFill/>
            <a:ln w="57150">
              <a:solidFill>
                <a:srgbClr val="0099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6" name="Oval 6"/>
            <p:cNvSpPr>
              <a:spLocks noChangeArrowheads="1"/>
            </p:cNvSpPr>
            <p:nvPr/>
          </p:nvSpPr>
          <p:spPr bwMode="auto">
            <a:xfrm>
              <a:off x="1822334" y="3806190"/>
              <a:ext cx="215900" cy="215900"/>
            </a:xfrm>
            <a:prstGeom prst="ellipse">
              <a:avLst/>
            </a:prstGeom>
            <a:solidFill>
              <a:srgbClr val="00B8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7" name="Oval 7"/>
            <p:cNvSpPr>
              <a:spLocks noChangeArrowheads="1"/>
            </p:cNvSpPr>
            <p:nvPr/>
          </p:nvSpPr>
          <p:spPr bwMode="auto">
            <a:xfrm>
              <a:off x="5940425" y="2285131"/>
              <a:ext cx="215900" cy="215900"/>
            </a:xfrm>
            <a:prstGeom prst="ellipse">
              <a:avLst/>
            </a:prstGeom>
            <a:solidFill>
              <a:srgbClr val="00B8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171" name="Text Box 8"/>
          <p:cNvSpPr txBox="1">
            <a:spLocks noChangeArrowheads="1"/>
          </p:cNvSpPr>
          <p:nvPr/>
        </p:nvSpPr>
        <p:spPr bwMode="auto">
          <a:xfrm>
            <a:off x="1677988" y="3221038"/>
            <a:ext cx="50323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>
                <a:solidFill>
                  <a:srgbClr val="002060"/>
                </a:solidFill>
              </a:rPr>
              <a:t>А</a:t>
            </a:r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5795963" y="1755775"/>
            <a:ext cx="5048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>
                <a:solidFill>
                  <a:srgbClr val="002060"/>
                </a:solidFill>
              </a:rPr>
              <a:t>В</a:t>
            </a:r>
          </a:p>
        </p:txBody>
      </p:sp>
      <p:sp>
        <p:nvSpPr>
          <p:cNvPr id="7173" name="Text Box 11"/>
          <p:cNvSpPr txBox="1">
            <a:spLocks noChangeArrowheads="1"/>
          </p:cNvSpPr>
          <p:nvPr/>
        </p:nvSpPr>
        <p:spPr bwMode="auto">
          <a:xfrm>
            <a:off x="1116013" y="1196975"/>
            <a:ext cx="25193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rgbClr val="002060"/>
                </a:solidFill>
              </a:rPr>
              <a:t>Прямая </a:t>
            </a:r>
            <a:r>
              <a:rPr lang="en-US" sz="3200" i="1">
                <a:solidFill>
                  <a:srgbClr val="002060"/>
                </a:solidFill>
              </a:rPr>
              <a:t>AB</a:t>
            </a:r>
            <a:endParaRPr lang="ru-RU" sz="3200" i="1">
              <a:solidFill>
                <a:srgbClr val="002060"/>
              </a:solidFill>
            </a:endParaRPr>
          </a:p>
        </p:txBody>
      </p:sp>
      <p:sp>
        <p:nvSpPr>
          <p:cNvPr id="7174" name="Text Box 12"/>
          <p:cNvSpPr txBox="1">
            <a:spLocks noChangeArrowheads="1"/>
          </p:cNvSpPr>
          <p:nvPr/>
        </p:nvSpPr>
        <p:spPr bwMode="auto">
          <a:xfrm>
            <a:off x="5076825" y="4149725"/>
            <a:ext cx="27352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rgbClr val="002060"/>
                </a:solidFill>
              </a:rPr>
              <a:t>Отрезок </a:t>
            </a:r>
            <a:r>
              <a:rPr lang="ru-RU" sz="3200" i="1">
                <a:solidFill>
                  <a:srgbClr val="002060"/>
                </a:solidFill>
              </a:rPr>
              <a:t>АВ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Группа 1"/>
          <p:cNvGrpSpPr>
            <a:grpSpLocks/>
          </p:cNvGrpSpPr>
          <p:nvPr/>
        </p:nvGrpSpPr>
        <p:grpSpPr bwMode="auto">
          <a:xfrm>
            <a:off x="900113" y="1773238"/>
            <a:ext cx="6985000" cy="2519362"/>
            <a:chOff x="900113" y="1773238"/>
            <a:chExt cx="6985000" cy="2519362"/>
          </a:xfrm>
        </p:grpSpPr>
        <p:sp>
          <p:nvSpPr>
            <p:cNvPr id="8197" name="Line 5"/>
            <p:cNvSpPr>
              <a:spLocks noChangeShapeType="1"/>
            </p:cNvSpPr>
            <p:nvPr/>
          </p:nvSpPr>
          <p:spPr bwMode="auto">
            <a:xfrm flipV="1">
              <a:off x="900113" y="1773238"/>
              <a:ext cx="6985000" cy="2519362"/>
            </a:xfrm>
            <a:prstGeom prst="line">
              <a:avLst/>
            </a:prstGeom>
            <a:noFill/>
            <a:ln w="57150">
              <a:solidFill>
                <a:srgbClr val="0099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198" name="Oval 6"/>
            <p:cNvSpPr>
              <a:spLocks noChangeArrowheads="1"/>
            </p:cNvSpPr>
            <p:nvPr/>
          </p:nvSpPr>
          <p:spPr bwMode="auto">
            <a:xfrm>
              <a:off x="1871663" y="3777314"/>
              <a:ext cx="215900" cy="215900"/>
            </a:xfrm>
            <a:prstGeom prst="ellipse">
              <a:avLst/>
            </a:prstGeom>
            <a:solidFill>
              <a:srgbClr val="00B8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620838" y="3175000"/>
            <a:ext cx="503237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>
                <a:solidFill>
                  <a:srgbClr val="002060"/>
                </a:solidFill>
              </a:rPr>
              <a:t>А</a:t>
            </a:r>
          </a:p>
        </p:txBody>
      </p:sp>
      <p:sp>
        <p:nvSpPr>
          <p:cNvPr id="8196" name="Text Box 11"/>
          <p:cNvSpPr txBox="1">
            <a:spLocks noChangeArrowheads="1"/>
          </p:cNvSpPr>
          <p:nvPr/>
        </p:nvSpPr>
        <p:spPr bwMode="auto">
          <a:xfrm>
            <a:off x="1116013" y="1196975"/>
            <a:ext cx="25193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rgbClr val="002060"/>
                </a:solidFill>
              </a:rPr>
              <a:t>Луч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87338" y="303213"/>
            <a:ext cx="2520950" cy="1816100"/>
          </a:xfrm>
          <a:prstGeom prst="rect">
            <a:avLst/>
          </a:prstGeom>
          <a:noFill/>
          <a:ln w="28575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chemeClr val="tx1"/>
                </a:solidFill>
              </a:rPr>
              <a:t>Нуль измерений</a:t>
            </a:r>
          </a:p>
          <a:p>
            <a:pPr algn="ctr">
              <a:spcBef>
                <a:spcPct val="50000"/>
              </a:spcBef>
            </a:pPr>
            <a:r>
              <a:rPr lang="ru-RU" sz="3200">
                <a:solidFill>
                  <a:schemeClr val="tx1"/>
                </a:solidFill>
              </a:rPr>
              <a:t>точка</a:t>
            </a:r>
          </a:p>
        </p:txBody>
      </p:sp>
      <p:sp>
        <p:nvSpPr>
          <p:cNvPr id="9219" name="Oval 3"/>
          <p:cNvSpPr>
            <a:spLocks noChangeArrowheads="1"/>
          </p:cNvSpPr>
          <p:nvPr/>
        </p:nvSpPr>
        <p:spPr bwMode="auto">
          <a:xfrm>
            <a:off x="1439863" y="1376363"/>
            <a:ext cx="215900" cy="215900"/>
          </a:xfrm>
          <a:prstGeom prst="ellipse">
            <a:avLst/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2987675" y="1395413"/>
            <a:ext cx="2592388" cy="274637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>
            <a:off x="4140200" y="3644900"/>
            <a:ext cx="3311525" cy="1366838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" name="Группа 2"/>
          <p:cNvGrpSpPr>
            <a:grpSpLocks/>
          </p:cNvGrpSpPr>
          <p:nvPr/>
        </p:nvGrpSpPr>
        <p:grpSpPr bwMode="auto">
          <a:xfrm>
            <a:off x="323850" y="2708275"/>
            <a:ext cx="3673475" cy="3540125"/>
            <a:chOff x="611188" y="3644900"/>
            <a:chExt cx="2952750" cy="3539430"/>
          </a:xfrm>
        </p:grpSpPr>
        <p:sp>
          <p:nvSpPr>
            <p:cNvPr id="9231" name="Text Box 10"/>
            <p:cNvSpPr txBox="1">
              <a:spLocks noChangeArrowheads="1"/>
            </p:cNvSpPr>
            <p:nvPr/>
          </p:nvSpPr>
          <p:spPr bwMode="auto">
            <a:xfrm>
              <a:off x="611188" y="3644900"/>
              <a:ext cx="2952750" cy="3539430"/>
            </a:xfrm>
            <a:prstGeom prst="rect">
              <a:avLst/>
            </a:prstGeom>
            <a:noFill/>
            <a:ln w="28575">
              <a:solidFill>
                <a:srgbClr val="99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3200">
                  <a:solidFill>
                    <a:schemeClr val="tx1"/>
                  </a:solidFill>
                </a:rPr>
                <a:t>Двухмерное пространство</a:t>
              </a:r>
            </a:p>
            <a:p>
              <a:pPr algn="ctr">
                <a:spcBef>
                  <a:spcPct val="50000"/>
                </a:spcBef>
              </a:pPr>
              <a:endParaRPr lang="ru-RU" sz="3200">
                <a:solidFill>
                  <a:schemeClr val="tx1"/>
                </a:solidFill>
              </a:endParaRPr>
            </a:p>
            <a:p>
              <a:pPr algn="ctr">
                <a:spcBef>
                  <a:spcPct val="50000"/>
                </a:spcBef>
              </a:pPr>
              <a:r>
                <a:rPr lang="ru-RU" sz="3200">
                  <a:solidFill>
                    <a:schemeClr val="tx1"/>
                  </a:solidFill>
                </a:rPr>
                <a:t>Квадрат – плоская фигура</a:t>
              </a:r>
            </a:p>
          </p:txBody>
        </p:sp>
        <p:sp>
          <p:nvSpPr>
            <p:cNvPr id="9232" name="Rectangle 11"/>
            <p:cNvSpPr>
              <a:spLocks noChangeArrowheads="1"/>
            </p:cNvSpPr>
            <p:nvPr/>
          </p:nvSpPr>
          <p:spPr bwMode="auto">
            <a:xfrm>
              <a:off x="1753451" y="4782114"/>
              <a:ext cx="668223" cy="792733"/>
            </a:xfrm>
            <a:prstGeom prst="rect">
              <a:avLst/>
            </a:prstGeom>
            <a:noFill/>
            <a:ln w="571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23" name="Text Box 12"/>
          <p:cNvSpPr txBox="1">
            <a:spLocks noChangeArrowheads="1"/>
          </p:cNvSpPr>
          <p:nvPr/>
        </p:nvSpPr>
        <p:spPr bwMode="auto">
          <a:xfrm rot="414169">
            <a:off x="3311525" y="947738"/>
            <a:ext cx="19446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solidFill>
                  <a:srgbClr val="993300"/>
                </a:solidFill>
              </a:rPr>
              <a:t>+ длина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 rot="-1221624">
            <a:off x="4484688" y="3833813"/>
            <a:ext cx="15843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993300"/>
                </a:solidFill>
              </a:rPr>
              <a:t>+ ширина</a:t>
            </a:r>
          </a:p>
        </p:txBody>
      </p:sp>
      <p:grpSp>
        <p:nvGrpSpPr>
          <p:cNvPr id="9225" name="Группа 1"/>
          <p:cNvGrpSpPr>
            <a:grpSpLocks/>
          </p:cNvGrpSpPr>
          <p:nvPr/>
        </p:nvGrpSpPr>
        <p:grpSpPr bwMode="auto">
          <a:xfrm>
            <a:off x="5699125" y="590550"/>
            <a:ext cx="3227388" cy="2801938"/>
            <a:chOff x="5699429" y="719008"/>
            <a:chExt cx="3227387" cy="2800767"/>
          </a:xfrm>
        </p:grpSpPr>
        <p:grpSp>
          <p:nvGrpSpPr>
            <p:cNvPr id="9226" name="Группа 1"/>
            <p:cNvGrpSpPr>
              <a:grpSpLocks/>
            </p:cNvGrpSpPr>
            <p:nvPr/>
          </p:nvGrpSpPr>
          <p:grpSpPr bwMode="auto">
            <a:xfrm>
              <a:off x="5699429" y="719008"/>
              <a:ext cx="3227387" cy="2800767"/>
              <a:chOff x="5499253" y="349548"/>
              <a:chExt cx="2160588" cy="2800766"/>
            </a:xfrm>
          </p:grpSpPr>
          <p:sp>
            <p:nvSpPr>
              <p:cNvPr id="9229" name="Text Box 5"/>
              <p:cNvSpPr txBox="1">
                <a:spLocks noChangeArrowheads="1"/>
              </p:cNvSpPr>
              <p:nvPr/>
            </p:nvSpPr>
            <p:spPr bwMode="auto">
              <a:xfrm>
                <a:off x="5499253" y="349548"/>
                <a:ext cx="2160588" cy="2800766"/>
              </a:xfrm>
              <a:prstGeom prst="rect">
                <a:avLst/>
              </a:prstGeom>
              <a:noFill/>
              <a:ln w="28575">
                <a:solidFill>
                  <a:srgbClr val="99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8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3200">
                    <a:solidFill>
                      <a:schemeClr val="tx1"/>
                    </a:solidFill>
                  </a:rPr>
                  <a:t>Одномерное пространство</a:t>
                </a:r>
              </a:p>
              <a:p>
                <a:pPr algn="ctr">
                  <a:spcBef>
                    <a:spcPct val="50000"/>
                  </a:spcBef>
                </a:pPr>
                <a:r>
                  <a:rPr lang="ru-RU" sz="3200">
                    <a:solidFill>
                      <a:schemeClr val="tx1"/>
                    </a:solidFill>
                  </a:rPr>
                  <a:t>Отрезок – линейная фигура</a:t>
                </a:r>
              </a:p>
            </p:txBody>
          </p:sp>
          <p:sp>
            <p:nvSpPr>
              <p:cNvPr id="9230" name="Line 6"/>
              <p:cNvSpPr>
                <a:spLocks noChangeShapeType="1"/>
              </p:cNvSpPr>
              <p:nvPr/>
            </p:nvSpPr>
            <p:spPr bwMode="auto">
              <a:xfrm>
                <a:off x="5924151" y="1530351"/>
                <a:ext cx="1366837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227" name="Oval 3"/>
            <p:cNvSpPr>
              <a:spLocks noChangeArrowheads="1"/>
            </p:cNvSpPr>
            <p:nvPr/>
          </p:nvSpPr>
          <p:spPr bwMode="auto">
            <a:xfrm>
              <a:off x="6119813" y="1791861"/>
              <a:ext cx="215900" cy="215900"/>
            </a:xfrm>
            <a:prstGeom prst="ellipse">
              <a:avLst/>
            </a:prstGeom>
            <a:solidFill>
              <a:srgbClr val="00B8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8" name="Oval 3"/>
            <p:cNvSpPr>
              <a:spLocks noChangeArrowheads="1"/>
            </p:cNvSpPr>
            <p:nvPr/>
          </p:nvSpPr>
          <p:spPr bwMode="auto">
            <a:xfrm>
              <a:off x="8256523" y="1775469"/>
              <a:ext cx="215900" cy="215900"/>
            </a:xfrm>
            <a:prstGeom prst="ellipse">
              <a:avLst/>
            </a:prstGeom>
            <a:solidFill>
              <a:srgbClr val="00B8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 animBg="1"/>
      <p:bldP spid="184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4"/>
          <p:cNvSpPr>
            <a:spLocks noChangeShapeType="1"/>
          </p:cNvSpPr>
          <p:nvPr/>
        </p:nvSpPr>
        <p:spPr bwMode="auto">
          <a:xfrm flipV="1">
            <a:off x="1404938" y="692150"/>
            <a:ext cx="6334125" cy="40322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3" name="Line 5"/>
          <p:cNvSpPr>
            <a:spLocks noChangeShapeType="1"/>
          </p:cNvSpPr>
          <p:nvPr/>
        </p:nvSpPr>
        <p:spPr bwMode="auto">
          <a:xfrm>
            <a:off x="5148263" y="836613"/>
            <a:ext cx="1152525" cy="475138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>
            <a:off x="1042988" y="4076700"/>
            <a:ext cx="6911975" cy="2159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5" name="Oval 7"/>
          <p:cNvSpPr>
            <a:spLocks noChangeArrowheads="1"/>
          </p:cNvSpPr>
          <p:nvPr/>
        </p:nvSpPr>
        <p:spPr bwMode="auto">
          <a:xfrm>
            <a:off x="2268538" y="4005263"/>
            <a:ext cx="212725" cy="215900"/>
          </a:xfrm>
          <a:prstGeom prst="ellipse">
            <a:avLst/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6" name="Oval 8"/>
          <p:cNvSpPr>
            <a:spLocks noChangeArrowheads="1"/>
          </p:cNvSpPr>
          <p:nvPr/>
        </p:nvSpPr>
        <p:spPr bwMode="auto">
          <a:xfrm>
            <a:off x="5364163" y="2060575"/>
            <a:ext cx="215900" cy="215900"/>
          </a:xfrm>
          <a:prstGeom prst="ellipse">
            <a:avLst/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7" name="Oval 9"/>
          <p:cNvSpPr>
            <a:spLocks noChangeArrowheads="1"/>
          </p:cNvSpPr>
          <p:nvPr/>
        </p:nvSpPr>
        <p:spPr bwMode="auto">
          <a:xfrm>
            <a:off x="1258888" y="4005263"/>
            <a:ext cx="215900" cy="215900"/>
          </a:xfrm>
          <a:prstGeom prst="ellipse">
            <a:avLst/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8" name="Oval 10"/>
          <p:cNvSpPr>
            <a:spLocks noChangeArrowheads="1"/>
          </p:cNvSpPr>
          <p:nvPr/>
        </p:nvSpPr>
        <p:spPr bwMode="auto">
          <a:xfrm>
            <a:off x="1547813" y="4437063"/>
            <a:ext cx="212725" cy="215900"/>
          </a:xfrm>
          <a:prstGeom prst="ellipse">
            <a:avLst/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9" name="Oval 11"/>
          <p:cNvSpPr>
            <a:spLocks noChangeArrowheads="1"/>
          </p:cNvSpPr>
          <p:nvPr/>
        </p:nvSpPr>
        <p:spPr bwMode="auto">
          <a:xfrm>
            <a:off x="5868988" y="4148138"/>
            <a:ext cx="212725" cy="215900"/>
          </a:xfrm>
          <a:prstGeom prst="ellipse">
            <a:avLst/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50" name="Oval 12"/>
          <p:cNvSpPr>
            <a:spLocks noChangeArrowheads="1"/>
          </p:cNvSpPr>
          <p:nvPr/>
        </p:nvSpPr>
        <p:spPr bwMode="auto">
          <a:xfrm>
            <a:off x="6011863" y="4795838"/>
            <a:ext cx="215900" cy="215900"/>
          </a:xfrm>
          <a:prstGeom prst="ellipse">
            <a:avLst/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51" name="Oval 13"/>
          <p:cNvSpPr>
            <a:spLocks noChangeArrowheads="1"/>
          </p:cNvSpPr>
          <p:nvPr/>
        </p:nvSpPr>
        <p:spPr bwMode="auto">
          <a:xfrm>
            <a:off x="6589713" y="4148138"/>
            <a:ext cx="212725" cy="215900"/>
          </a:xfrm>
          <a:prstGeom prst="ellipse">
            <a:avLst/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52" name="Oval 14"/>
          <p:cNvSpPr>
            <a:spLocks noChangeArrowheads="1"/>
          </p:cNvSpPr>
          <p:nvPr/>
        </p:nvSpPr>
        <p:spPr bwMode="auto">
          <a:xfrm>
            <a:off x="7307263" y="4148138"/>
            <a:ext cx="215900" cy="215900"/>
          </a:xfrm>
          <a:prstGeom prst="ellipse">
            <a:avLst/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53" name="Oval 15"/>
          <p:cNvSpPr>
            <a:spLocks noChangeArrowheads="1"/>
          </p:cNvSpPr>
          <p:nvPr/>
        </p:nvSpPr>
        <p:spPr bwMode="auto">
          <a:xfrm>
            <a:off x="6154738" y="1555750"/>
            <a:ext cx="215900" cy="215900"/>
          </a:xfrm>
          <a:prstGeom prst="ellipse">
            <a:avLst/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54" name="Oval 16"/>
          <p:cNvSpPr>
            <a:spLocks noChangeArrowheads="1"/>
          </p:cNvSpPr>
          <p:nvPr/>
        </p:nvSpPr>
        <p:spPr bwMode="auto">
          <a:xfrm>
            <a:off x="6948488" y="1052513"/>
            <a:ext cx="212725" cy="215900"/>
          </a:xfrm>
          <a:prstGeom prst="ellipse">
            <a:avLst/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55" name="Oval 17"/>
          <p:cNvSpPr>
            <a:spLocks noChangeArrowheads="1"/>
          </p:cNvSpPr>
          <p:nvPr/>
        </p:nvSpPr>
        <p:spPr bwMode="auto">
          <a:xfrm>
            <a:off x="5148263" y="1196975"/>
            <a:ext cx="212725" cy="215900"/>
          </a:xfrm>
          <a:prstGeom prst="ellipse">
            <a:avLst/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56" name="Text Box 19"/>
          <p:cNvSpPr txBox="1">
            <a:spLocks noChangeArrowheads="1"/>
          </p:cNvSpPr>
          <p:nvPr/>
        </p:nvSpPr>
        <p:spPr bwMode="auto">
          <a:xfrm>
            <a:off x="2095500" y="3492500"/>
            <a:ext cx="5762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rgbClr val="002060"/>
                </a:solidFill>
              </a:rPr>
              <a:t>А</a:t>
            </a:r>
          </a:p>
        </p:txBody>
      </p:sp>
      <p:sp>
        <p:nvSpPr>
          <p:cNvPr id="10257" name="Text Box 20"/>
          <p:cNvSpPr txBox="1">
            <a:spLocks noChangeArrowheads="1"/>
          </p:cNvSpPr>
          <p:nvPr/>
        </p:nvSpPr>
        <p:spPr bwMode="auto">
          <a:xfrm>
            <a:off x="4579938" y="1052513"/>
            <a:ext cx="5762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i="1">
                <a:solidFill>
                  <a:srgbClr val="002060"/>
                </a:solidFill>
              </a:rPr>
              <a:t>M</a:t>
            </a:r>
            <a:endParaRPr lang="ru-RU" sz="3200" b="1" i="1">
              <a:solidFill>
                <a:srgbClr val="002060"/>
              </a:solidFill>
            </a:endParaRPr>
          </a:p>
        </p:txBody>
      </p:sp>
      <p:sp>
        <p:nvSpPr>
          <p:cNvPr id="10258" name="Text Box 21"/>
          <p:cNvSpPr txBox="1">
            <a:spLocks noChangeArrowheads="1"/>
          </p:cNvSpPr>
          <p:nvPr/>
        </p:nvSpPr>
        <p:spPr bwMode="auto">
          <a:xfrm>
            <a:off x="6154738" y="4724400"/>
            <a:ext cx="5778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i="1">
                <a:solidFill>
                  <a:srgbClr val="002060"/>
                </a:solidFill>
              </a:rPr>
              <a:t>G</a:t>
            </a:r>
            <a:endParaRPr lang="ru-RU" sz="3200" b="1" i="1">
              <a:solidFill>
                <a:srgbClr val="002060"/>
              </a:solidFill>
            </a:endParaRPr>
          </a:p>
        </p:txBody>
      </p:sp>
      <p:sp>
        <p:nvSpPr>
          <p:cNvPr id="10259" name="Text Box 22"/>
          <p:cNvSpPr txBox="1">
            <a:spLocks noChangeArrowheads="1"/>
          </p:cNvSpPr>
          <p:nvPr/>
        </p:nvSpPr>
        <p:spPr bwMode="auto">
          <a:xfrm>
            <a:off x="7234238" y="3633788"/>
            <a:ext cx="5762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i="1">
                <a:solidFill>
                  <a:srgbClr val="002060"/>
                </a:solidFill>
              </a:rPr>
              <a:t>R</a:t>
            </a:r>
            <a:endParaRPr lang="ru-RU" sz="3200" b="1" i="1">
              <a:solidFill>
                <a:srgbClr val="002060"/>
              </a:solidFill>
            </a:endParaRPr>
          </a:p>
        </p:txBody>
      </p:sp>
      <p:sp>
        <p:nvSpPr>
          <p:cNvPr id="10260" name="Text Box 23"/>
          <p:cNvSpPr txBox="1">
            <a:spLocks noChangeArrowheads="1"/>
          </p:cNvSpPr>
          <p:nvPr/>
        </p:nvSpPr>
        <p:spPr bwMode="auto">
          <a:xfrm>
            <a:off x="1116013" y="3427413"/>
            <a:ext cx="5762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i="1">
                <a:solidFill>
                  <a:srgbClr val="002060"/>
                </a:solidFill>
              </a:rPr>
              <a:t>Q</a:t>
            </a:r>
            <a:endParaRPr lang="ru-RU" sz="3200" b="1" i="1">
              <a:solidFill>
                <a:srgbClr val="002060"/>
              </a:solidFill>
            </a:endParaRPr>
          </a:p>
        </p:txBody>
      </p:sp>
      <p:sp>
        <p:nvSpPr>
          <p:cNvPr id="10261" name="Text Box 24"/>
          <p:cNvSpPr txBox="1">
            <a:spLocks noChangeArrowheads="1"/>
          </p:cNvSpPr>
          <p:nvPr/>
        </p:nvSpPr>
        <p:spPr bwMode="auto">
          <a:xfrm>
            <a:off x="6443663" y="3644900"/>
            <a:ext cx="5778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i="1">
                <a:solidFill>
                  <a:srgbClr val="002060"/>
                </a:solidFill>
              </a:rPr>
              <a:t>F</a:t>
            </a:r>
            <a:endParaRPr lang="ru-RU" sz="3200" b="1" i="1">
              <a:solidFill>
                <a:srgbClr val="002060"/>
              </a:solidFill>
            </a:endParaRPr>
          </a:p>
        </p:txBody>
      </p:sp>
      <p:sp>
        <p:nvSpPr>
          <p:cNvPr id="10262" name="Text Box 25"/>
          <p:cNvSpPr txBox="1">
            <a:spLocks noChangeArrowheads="1"/>
          </p:cNvSpPr>
          <p:nvPr/>
        </p:nvSpPr>
        <p:spPr bwMode="auto">
          <a:xfrm>
            <a:off x="1547813" y="4651375"/>
            <a:ext cx="5746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i="1">
                <a:solidFill>
                  <a:srgbClr val="002060"/>
                </a:solidFill>
              </a:rPr>
              <a:t>N</a:t>
            </a:r>
            <a:endParaRPr lang="ru-RU" sz="3200" b="1" i="1">
              <a:solidFill>
                <a:srgbClr val="002060"/>
              </a:solidFill>
            </a:endParaRPr>
          </a:p>
        </p:txBody>
      </p:sp>
      <p:sp>
        <p:nvSpPr>
          <p:cNvPr id="10263" name="Text Box 26"/>
          <p:cNvSpPr txBox="1">
            <a:spLocks noChangeArrowheads="1"/>
          </p:cNvSpPr>
          <p:nvPr/>
        </p:nvSpPr>
        <p:spPr bwMode="auto">
          <a:xfrm>
            <a:off x="5445125" y="4214813"/>
            <a:ext cx="5762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i="1">
                <a:solidFill>
                  <a:srgbClr val="002060"/>
                </a:solidFill>
              </a:rPr>
              <a:t>E</a:t>
            </a:r>
            <a:endParaRPr lang="ru-RU" sz="3200" b="1" i="1">
              <a:solidFill>
                <a:srgbClr val="002060"/>
              </a:solidFill>
            </a:endParaRPr>
          </a:p>
        </p:txBody>
      </p:sp>
      <p:sp>
        <p:nvSpPr>
          <p:cNvPr id="10264" name="Text Box 27"/>
          <p:cNvSpPr txBox="1">
            <a:spLocks noChangeArrowheads="1"/>
          </p:cNvSpPr>
          <p:nvPr/>
        </p:nvSpPr>
        <p:spPr bwMode="auto">
          <a:xfrm>
            <a:off x="5003800" y="2284413"/>
            <a:ext cx="576263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i="1">
                <a:solidFill>
                  <a:srgbClr val="002060"/>
                </a:solidFill>
              </a:rPr>
              <a:t>B</a:t>
            </a:r>
            <a:endParaRPr lang="ru-RU" sz="3200" b="1" i="1">
              <a:solidFill>
                <a:srgbClr val="002060"/>
              </a:solidFill>
            </a:endParaRPr>
          </a:p>
        </p:txBody>
      </p:sp>
      <p:sp>
        <p:nvSpPr>
          <p:cNvPr id="10265" name="Text Box 28"/>
          <p:cNvSpPr txBox="1">
            <a:spLocks noChangeArrowheads="1"/>
          </p:cNvSpPr>
          <p:nvPr/>
        </p:nvSpPr>
        <p:spPr bwMode="auto">
          <a:xfrm>
            <a:off x="6084888" y="1700213"/>
            <a:ext cx="5746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i="1">
                <a:solidFill>
                  <a:srgbClr val="002060"/>
                </a:solidFill>
              </a:rPr>
              <a:t>C</a:t>
            </a:r>
            <a:endParaRPr lang="ru-RU" sz="3200" b="1" i="1">
              <a:solidFill>
                <a:srgbClr val="002060"/>
              </a:solidFill>
            </a:endParaRPr>
          </a:p>
        </p:txBody>
      </p:sp>
      <p:sp>
        <p:nvSpPr>
          <p:cNvPr id="10266" name="Text Box 29"/>
          <p:cNvSpPr txBox="1">
            <a:spLocks noChangeArrowheads="1"/>
          </p:cNvSpPr>
          <p:nvPr/>
        </p:nvSpPr>
        <p:spPr bwMode="auto">
          <a:xfrm>
            <a:off x="6710363" y="576263"/>
            <a:ext cx="5762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i="1">
                <a:solidFill>
                  <a:srgbClr val="002060"/>
                </a:solidFill>
              </a:rPr>
              <a:t>D</a:t>
            </a:r>
            <a:endParaRPr lang="ru-RU" sz="3200" b="1" i="1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53</Words>
  <Application>Microsoft Office PowerPoint</Application>
  <PresentationFormat>Экран (4:3)</PresentationFormat>
  <Paragraphs>35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1_Оформление по умолчанию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Отрезок. Длина  отрезка.</dc:title>
  <dc:creator>Чаплыгина И.Б.</dc:creator>
  <cp:lastModifiedBy>Светлана</cp:lastModifiedBy>
  <cp:revision>53</cp:revision>
  <cp:lastPrinted>1601-01-01T00:00:00Z</cp:lastPrinted>
  <dcterms:created xsi:type="dcterms:W3CDTF">2007-07-13T07:27:52Z</dcterms:created>
  <dcterms:modified xsi:type="dcterms:W3CDTF">2013-07-05T05:28:23Z</dcterms:modified>
</cp:coreProperties>
</file>