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3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4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5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6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7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0362" cy="12484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6875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</p:spTree>
    <p:extLst>
      <p:ext uri="{BB962C8B-B14F-4D97-AF65-F5344CB8AC3E}">
        <p14:creationId xmlns:p14="http://schemas.microsoft.com/office/powerpoint/2010/main" val="3220433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14225588" y="-11796713"/>
            <a:ext cx="16644938" cy="12484101"/>
          </a:xfrm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A6211-1F5F-4FDB-8F61-90E78E3504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65259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E2A94-5C26-458A-A798-D2EFB3DDFE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99541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08750" y="463550"/>
            <a:ext cx="1939925" cy="56308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63550"/>
            <a:ext cx="5670550" cy="56308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B4F04-C942-453B-BAE3-C4BC9B6596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47888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6E4A2-0949-4116-9E9D-1EFBA3B8BC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96043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9D1F0-A944-4891-A30E-FE90E4437D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13367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5238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3438" y="1981200"/>
            <a:ext cx="3805237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8C0A-307F-4509-A777-04634C64A5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4807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2D928-84F8-444E-967B-9210E2E6B5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63523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43974-0891-49A2-A794-7DD6D7A494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65526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DC9F7-E808-4CB2-960A-66FAEDDB44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24592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C248B-21D4-46C4-9953-2DBBABC996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85348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40462-1201-4F6F-A96E-6BF968BA36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44660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3550"/>
            <a:ext cx="7762875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62875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8954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860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8954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9C0146A0-A14B-4F48-946B-1EB70E9D10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7227888" y="4325938"/>
            <a:ext cx="18288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>
              <a:buClrTx/>
              <a:buFontTx/>
              <a:buNone/>
            </a:pPr>
            <a:r>
              <a:rPr lang="ru-RU" b="1">
                <a:solidFill>
                  <a:srgbClr val="FFFFCC"/>
                </a:solidFill>
                <a:latin typeface="Arial" charset="0"/>
                <a:cs typeface="Arial" charset="0"/>
              </a:rPr>
              <a:t>10 000</a:t>
            </a: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229475" y="3973513"/>
            <a:ext cx="18288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>
              <a:buClrTx/>
              <a:buFontTx/>
              <a:buNone/>
            </a:pPr>
            <a:r>
              <a:rPr lang="ru-RU" b="1">
                <a:solidFill>
                  <a:srgbClr val="FFFFCC"/>
                </a:solidFill>
                <a:latin typeface="Arial" charset="0"/>
                <a:cs typeface="Arial" charset="0"/>
              </a:rPr>
              <a:t>100 000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7229475" y="4716463"/>
            <a:ext cx="18288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>
              <a:buClrTx/>
              <a:buFontTx/>
              <a:buNone/>
            </a:pPr>
            <a:r>
              <a:rPr lang="ru-RU" b="1">
                <a:solidFill>
                  <a:srgbClr val="FFFFCC"/>
                </a:solidFill>
                <a:latin typeface="Arial" charset="0"/>
                <a:cs typeface="Arial" charset="0"/>
              </a:rPr>
              <a:t>1 000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7229475" y="5095875"/>
            <a:ext cx="18288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>
              <a:buClrTx/>
              <a:buFontTx/>
              <a:buNone/>
            </a:pPr>
            <a:r>
              <a:rPr lang="ru-RU" b="1">
                <a:solidFill>
                  <a:srgbClr val="FFFFCC"/>
                </a:solidFill>
                <a:latin typeface="Arial" charset="0"/>
                <a:cs typeface="Arial" charset="0"/>
              </a:rPr>
              <a:t>100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8075613" y="5449888"/>
            <a:ext cx="982662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>
              <a:buClrTx/>
              <a:buFontTx/>
              <a:buNone/>
            </a:pPr>
            <a:r>
              <a:rPr lang="ru-RU" b="1">
                <a:solidFill>
                  <a:srgbClr val="FFFFCC"/>
                </a:solidFill>
                <a:latin typeface="Arial" charset="0"/>
                <a:cs typeface="Arial" charset="0"/>
              </a:rPr>
              <a:t>10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8370888" y="5767388"/>
            <a:ext cx="7207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>
              <a:buClrTx/>
              <a:buFontTx/>
              <a:buNone/>
            </a:pPr>
            <a:r>
              <a:rPr lang="ru-RU" b="1">
                <a:solidFill>
                  <a:srgbClr val="FFFFCC"/>
                </a:solidFill>
                <a:latin typeface="Arial" charset="0"/>
                <a:cs typeface="Arial" charset="0"/>
              </a:rPr>
              <a:t>  1</a:t>
            </a:r>
          </a:p>
        </p:txBody>
      </p:sp>
      <p:grpSp>
        <p:nvGrpSpPr>
          <p:cNvPr id="3080" name="Group 8"/>
          <p:cNvGrpSpPr>
            <a:grpSpLocks/>
          </p:cNvGrpSpPr>
          <p:nvPr/>
        </p:nvGrpSpPr>
        <p:grpSpPr bwMode="auto">
          <a:xfrm>
            <a:off x="179388" y="1052513"/>
            <a:ext cx="7170737" cy="5553075"/>
            <a:chOff x="91" y="573"/>
            <a:chExt cx="4635" cy="3589"/>
          </a:xfrm>
        </p:grpSpPr>
        <p:grpSp>
          <p:nvGrpSpPr>
            <p:cNvPr id="2079" name="Group 9"/>
            <p:cNvGrpSpPr>
              <a:grpSpLocks/>
            </p:cNvGrpSpPr>
            <p:nvPr/>
          </p:nvGrpSpPr>
          <p:grpSpPr bwMode="auto">
            <a:xfrm>
              <a:off x="94" y="1287"/>
              <a:ext cx="4479" cy="234"/>
              <a:chOff x="94" y="1287"/>
              <a:chExt cx="4479" cy="234"/>
            </a:xfrm>
          </p:grpSpPr>
          <p:sp>
            <p:nvSpPr>
              <p:cNvPr id="2213" name="Rectangle 10"/>
              <p:cNvSpPr>
                <a:spLocks noChangeArrowheads="1"/>
              </p:cNvSpPr>
              <p:nvPr/>
            </p:nvSpPr>
            <p:spPr bwMode="auto">
              <a:xfrm>
                <a:off x="94" y="1287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14" name="Rectangle 11"/>
              <p:cNvSpPr>
                <a:spLocks noChangeArrowheads="1"/>
              </p:cNvSpPr>
              <p:nvPr/>
            </p:nvSpPr>
            <p:spPr bwMode="auto">
              <a:xfrm>
                <a:off x="593" y="1287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15" name="Rectangle 12"/>
              <p:cNvSpPr>
                <a:spLocks noChangeArrowheads="1"/>
              </p:cNvSpPr>
              <p:nvPr/>
            </p:nvSpPr>
            <p:spPr bwMode="auto">
              <a:xfrm>
                <a:off x="1090" y="1287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16" name="Rectangle 13"/>
              <p:cNvSpPr>
                <a:spLocks noChangeArrowheads="1"/>
              </p:cNvSpPr>
              <p:nvPr/>
            </p:nvSpPr>
            <p:spPr bwMode="auto">
              <a:xfrm>
                <a:off x="1589" y="1287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17" name="Rectangle 14"/>
              <p:cNvSpPr>
                <a:spLocks noChangeArrowheads="1"/>
              </p:cNvSpPr>
              <p:nvPr/>
            </p:nvSpPr>
            <p:spPr bwMode="auto">
              <a:xfrm>
                <a:off x="2088" y="1287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18" name="Rectangle 15"/>
              <p:cNvSpPr>
                <a:spLocks noChangeArrowheads="1"/>
              </p:cNvSpPr>
              <p:nvPr/>
            </p:nvSpPr>
            <p:spPr bwMode="auto">
              <a:xfrm>
                <a:off x="2586" y="1287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19" name="Rectangle 16"/>
              <p:cNvSpPr>
                <a:spLocks noChangeArrowheads="1"/>
              </p:cNvSpPr>
              <p:nvPr/>
            </p:nvSpPr>
            <p:spPr bwMode="auto">
              <a:xfrm>
                <a:off x="3084" y="1287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20" name="Rectangle 17"/>
              <p:cNvSpPr>
                <a:spLocks noChangeArrowheads="1"/>
              </p:cNvSpPr>
              <p:nvPr/>
            </p:nvSpPr>
            <p:spPr bwMode="auto">
              <a:xfrm>
                <a:off x="3583" y="1287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21" name="Rectangle 18"/>
              <p:cNvSpPr>
                <a:spLocks noChangeArrowheads="1"/>
              </p:cNvSpPr>
              <p:nvPr/>
            </p:nvSpPr>
            <p:spPr bwMode="auto">
              <a:xfrm>
                <a:off x="4081" y="1287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080" name="Group 19"/>
            <p:cNvGrpSpPr>
              <a:grpSpLocks/>
            </p:cNvGrpSpPr>
            <p:nvPr/>
          </p:nvGrpSpPr>
          <p:grpSpPr bwMode="auto">
            <a:xfrm>
              <a:off x="94" y="1527"/>
              <a:ext cx="4479" cy="234"/>
              <a:chOff x="94" y="1527"/>
              <a:chExt cx="4479" cy="234"/>
            </a:xfrm>
          </p:grpSpPr>
          <p:sp>
            <p:nvSpPr>
              <p:cNvPr id="2204" name="Rectangle 20"/>
              <p:cNvSpPr>
                <a:spLocks noChangeArrowheads="1"/>
              </p:cNvSpPr>
              <p:nvPr/>
            </p:nvSpPr>
            <p:spPr bwMode="auto">
              <a:xfrm>
                <a:off x="94" y="1527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05" name="Rectangle 21"/>
              <p:cNvSpPr>
                <a:spLocks noChangeArrowheads="1"/>
              </p:cNvSpPr>
              <p:nvPr/>
            </p:nvSpPr>
            <p:spPr bwMode="auto">
              <a:xfrm>
                <a:off x="593" y="1527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06" name="Rectangle 22"/>
              <p:cNvSpPr>
                <a:spLocks noChangeArrowheads="1"/>
              </p:cNvSpPr>
              <p:nvPr/>
            </p:nvSpPr>
            <p:spPr bwMode="auto">
              <a:xfrm>
                <a:off x="1090" y="1527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07" name="Rectangle 23"/>
              <p:cNvSpPr>
                <a:spLocks noChangeArrowheads="1"/>
              </p:cNvSpPr>
              <p:nvPr/>
            </p:nvSpPr>
            <p:spPr bwMode="auto">
              <a:xfrm>
                <a:off x="1589" y="1527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08" name="Rectangle 24"/>
              <p:cNvSpPr>
                <a:spLocks noChangeArrowheads="1"/>
              </p:cNvSpPr>
              <p:nvPr/>
            </p:nvSpPr>
            <p:spPr bwMode="auto">
              <a:xfrm>
                <a:off x="2088" y="1527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09" name="Rectangle 25"/>
              <p:cNvSpPr>
                <a:spLocks noChangeArrowheads="1"/>
              </p:cNvSpPr>
              <p:nvPr/>
            </p:nvSpPr>
            <p:spPr bwMode="auto">
              <a:xfrm>
                <a:off x="2586" y="1527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10" name="Rectangle 26"/>
              <p:cNvSpPr>
                <a:spLocks noChangeArrowheads="1"/>
              </p:cNvSpPr>
              <p:nvPr/>
            </p:nvSpPr>
            <p:spPr bwMode="auto">
              <a:xfrm>
                <a:off x="3084" y="1527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11" name="Rectangle 27"/>
              <p:cNvSpPr>
                <a:spLocks noChangeArrowheads="1"/>
              </p:cNvSpPr>
              <p:nvPr/>
            </p:nvSpPr>
            <p:spPr bwMode="auto">
              <a:xfrm>
                <a:off x="3583" y="1527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12" name="Rectangle 28"/>
              <p:cNvSpPr>
                <a:spLocks noChangeArrowheads="1"/>
              </p:cNvSpPr>
              <p:nvPr/>
            </p:nvSpPr>
            <p:spPr bwMode="auto">
              <a:xfrm>
                <a:off x="4081" y="1527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081" name="Group 29"/>
            <p:cNvGrpSpPr>
              <a:grpSpLocks/>
            </p:cNvGrpSpPr>
            <p:nvPr/>
          </p:nvGrpSpPr>
          <p:grpSpPr bwMode="auto">
            <a:xfrm>
              <a:off x="94" y="1767"/>
              <a:ext cx="4479" cy="234"/>
              <a:chOff x="94" y="1767"/>
              <a:chExt cx="4479" cy="234"/>
            </a:xfrm>
          </p:grpSpPr>
          <p:sp>
            <p:nvSpPr>
              <p:cNvPr id="2195" name="Rectangle 30"/>
              <p:cNvSpPr>
                <a:spLocks noChangeArrowheads="1"/>
              </p:cNvSpPr>
              <p:nvPr/>
            </p:nvSpPr>
            <p:spPr bwMode="auto">
              <a:xfrm>
                <a:off x="94" y="1767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96" name="Rectangle 31"/>
              <p:cNvSpPr>
                <a:spLocks noChangeArrowheads="1"/>
              </p:cNvSpPr>
              <p:nvPr/>
            </p:nvSpPr>
            <p:spPr bwMode="auto">
              <a:xfrm>
                <a:off x="593" y="1767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97" name="Rectangle 32"/>
              <p:cNvSpPr>
                <a:spLocks noChangeArrowheads="1"/>
              </p:cNvSpPr>
              <p:nvPr/>
            </p:nvSpPr>
            <p:spPr bwMode="auto">
              <a:xfrm>
                <a:off x="1090" y="1767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98" name="Rectangle 33"/>
              <p:cNvSpPr>
                <a:spLocks noChangeArrowheads="1"/>
              </p:cNvSpPr>
              <p:nvPr/>
            </p:nvSpPr>
            <p:spPr bwMode="auto">
              <a:xfrm>
                <a:off x="1589" y="1767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99" name="Rectangle 34"/>
              <p:cNvSpPr>
                <a:spLocks noChangeArrowheads="1"/>
              </p:cNvSpPr>
              <p:nvPr/>
            </p:nvSpPr>
            <p:spPr bwMode="auto">
              <a:xfrm>
                <a:off x="2088" y="1767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00" name="Rectangle 35"/>
              <p:cNvSpPr>
                <a:spLocks noChangeArrowheads="1"/>
              </p:cNvSpPr>
              <p:nvPr/>
            </p:nvSpPr>
            <p:spPr bwMode="auto">
              <a:xfrm>
                <a:off x="2586" y="1767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01" name="Rectangle 36"/>
              <p:cNvSpPr>
                <a:spLocks noChangeArrowheads="1"/>
              </p:cNvSpPr>
              <p:nvPr/>
            </p:nvSpPr>
            <p:spPr bwMode="auto">
              <a:xfrm>
                <a:off x="3084" y="1767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02" name="Rectangle 37"/>
              <p:cNvSpPr>
                <a:spLocks noChangeArrowheads="1"/>
              </p:cNvSpPr>
              <p:nvPr/>
            </p:nvSpPr>
            <p:spPr bwMode="auto">
              <a:xfrm>
                <a:off x="3583" y="1767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03" name="Rectangle 38"/>
              <p:cNvSpPr>
                <a:spLocks noChangeArrowheads="1"/>
              </p:cNvSpPr>
              <p:nvPr/>
            </p:nvSpPr>
            <p:spPr bwMode="auto">
              <a:xfrm>
                <a:off x="4081" y="1767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082" name="Group 39"/>
            <p:cNvGrpSpPr>
              <a:grpSpLocks/>
            </p:cNvGrpSpPr>
            <p:nvPr/>
          </p:nvGrpSpPr>
          <p:grpSpPr bwMode="auto">
            <a:xfrm>
              <a:off x="94" y="2006"/>
              <a:ext cx="4479" cy="234"/>
              <a:chOff x="94" y="2006"/>
              <a:chExt cx="4479" cy="234"/>
            </a:xfrm>
          </p:grpSpPr>
          <p:sp>
            <p:nvSpPr>
              <p:cNvPr id="2186" name="Rectangle 40"/>
              <p:cNvSpPr>
                <a:spLocks noChangeArrowheads="1"/>
              </p:cNvSpPr>
              <p:nvPr/>
            </p:nvSpPr>
            <p:spPr bwMode="auto">
              <a:xfrm>
                <a:off x="94" y="200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87" name="Rectangle 41"/>
              <p:cNvSpPr>
                <a:spLocks noChangeArrowheads="1"/>
              </p:cNvSpPr>
              <p:nvPr/>
            </p:nvSpPr>
            <p:spPr bwMode="auto">
              <a:xfrm>
                <a:off x="593" y="200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88" name="Rectangle 42"/>
              <p:cNvSpPr>
                <a:spLocks noChangeArrowheads="1"/>
              </p:cNvSpPr>
              <p:nvPr/>
            </p:nvSpPr>
            <p:spPr bwMode="auto">
              <a:xfrm>
                <a:off x="1090" y="200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89" name="Rectangle 43"/>
              <p:cNvSpPr>
                <a:spLocks noChangeArrowheads="1"/>
              </p:cNvSpPr>
              <p:nvPr/>
            </p:nvSpPr>
            <p:spPr bwMode="auto">
              <a:xfrm>
                <a:off x="1589" y="200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90" name="Rectangle 44"/>
              <p:cNvSpPr>
                <a:spLocks noChangeArrowheads="1"/>
              </p:cNvSpPr>
              <p:nvPr/>
            </p:nvSpPr>
            <p:spPr bwMode="auto">
              <a:xfrm>
                <a:off x="2088" y="200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91" name="Rectangle 45"/>
              <p:cNvSpPr>
                <a:spLocks noChangeArrowheads="1"/>
              </p:cNvSpPr>
              <p:nvPr/>
            </p:nvSpPr>
            <p:spPr bwMode="auto">
              <a:xfrm>
                <a:off x="2586" y="200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92" name="Rectangle 46"/>
              <p:cNvSpPr>
                <a:spLocks noChangeArrowheads="1"/>
              </p:cNvSpPr>
              <p:nvPr/>
            </p:nvSpPr>
            <p:spPr bwMode="auto">
              <a:xfrm>
                <a:off x="3084" y="200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93" name="Rectangle 47"/>
              <p:cNvSpPr>
                <a:spLocks noChangeArrowheads="1"/>
              </p:cNvSpPr>
              <p:nvPr/>
            </p:nvSpPr>
            <p:spPr bwMode="auto">
              <a:xfrm>
                <a:off x="3583" y="200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94" name="Rectangle 48"/>
              <p:cNvSpPr>
                <a:spLocks noChangeArrowheads="1"/>
              </p:cNvSpPr>
              <p:nvPr/>
            </p:nvSpPr>
            <p:spPr bwMode="auto">
              <a:xfrm>
                <a:off x="4081" y="200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083" name="Group 49"/>
            <p:cNvGrpSpPr>
              <a:grpSpLocks/>
            </p:cNvGrpSpPr>
            <p:nvPr/>
          </p:nvGrpSpPr>
          <p:grpSpPr bwMode="auto">
            <a:xfrm>
              <a:off x="94" y="2246"/>
              <a:ext cx="4479" cy="234"/>
              <a:chOff x="94" y="2246"/>
              <a:chExt cx="4479" cy="234"/>
            </a:xfrm>
          </p:grpSpPr>
          <p:sp>
            <p:nvSpPr>
              <p:cNvPr id="2177" name="Rectangle 50"/>
              <p:cNvSpPr>
                <a:spLocks noChangeArrowheads="1"/>
              </p:cNvSpPr>
              <p:nvPr/>
            </p:nvSpPr>
            <p:spPr bwMode="auto">
              <a:xfrm>
                <a:off x="94" y="224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78" name="Rectangle 51"/>
              <p:cNvSpPr>
                <a:spLocks noChangeArrowheads="1"/>
              </p:cNvSpPr>
              <p:nvPr/>
            </p:nvSpPr>
            <p:spPr bwMode="auto">
              <a:xfrm>
                <a:off x="593" y="224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79" name="Rectangle 52"/>
              <p:cNvSpPr>
                <a:spLocks noChangeArrowheads="1"/>
              </p:cNvSpPr>
              <p:nvPr/>
            </p:nvSpPr>
            <p:spPr bwMode="auto">
              <a:xfrm>
                <a:off x="1090" y="224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80" name="Rectangle 53"/>
              <p:cNvSpPr>
                <a:spLocks noChangeArrowheads="1"/>
              </p:cNvSpPr>
              <p:nvPr/>
            </p:nvSpPr>
            <p:spPr bwMode="auto">
              <a:xfrm>
                <a:off x="1589" y="224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81" name="Rectangle 54"/>
              <p:cNvSpPr>
                <a:spLocks noChangeArrowheads="1"/>
              </p:cNvSpPr>
              <p:nvPr/>
            </p:nvSpPr>
            <p:spPr bwMode="auto">
              <a:xfrm>
                <a:off x="2088" y="224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82" name="Rectangle 55"/>
              <p:cNvSpPr>
                <a:spLocks noChangeArrowheads="1"/>
              </p:cNvSpPr>
              <p:nvPr/>
            </p:nvSpPr>
            <p:spPr bwMode="auto">
              <a:xfrm>
                <a:off x="2586" y="224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83" name="Rectangle 56"/>
              <p:cNvSpPr>
                <a:spLocks noChangeArrowheads="1"/>
              </p:cNvSpPr>
              <p:nvPr/>
            </p:nvSpPr>
            <p:spPr bwMode="auto">
              <a:xfrm>
                <a:off x="3084" y="224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84" name="Rectangle 57"/>
              <p:cNvSpPr>
                <a:spLocks noChangeArrowheads="1"/>
              </p:cNvSpPr>
              <p:nvPr/>
            </p:nvSpPr>
            <p:spPr bwMode="auto">
              <a:xfrm>
                <a:off x="3583" y="224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85" name="Rectangle 58"/>
              <p:cNvSpPr>
                <a:spLocks noChangeArrowheads="1"/>
              </p:cNvSpPr>
              <p:nvPr/>
            </p:nvSpPr>
            <p:spPr bwMode="auto">
              <a:xfrm>
                <a:off x="4081" y="224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084" name="Group 59"/>
            <p:cNvGrpSpPr>
              <a:grpSpLocks/>
            </p:cNvGrpSpPr>
            <p:nvPr/>
          </p:nvGrpSpPr>
          <p:grpSpPr bwMode="auto">
            <a:xfrm>
              <a:off x="94" y="2486"/>
              <a:ext cx="4479" cy="234"/>
              <a:chOff x="94" y="2486"/>
              <a:chExt cx="4479" cy="234"/>
            </a:xfrm>
          </p:grpSpPr>
          <p:sp>
            <p:nvSpPr>
              <p:cNvPr id="2168" name="Rectangle 60"/>
              <p:cNvSpPr>
                <a:spLocks noChangeArrowheads="1"/>
              </p:cNvSpPr>
              <p:nvPr/>
            </p:nvSpPr>
            <p:spPr bwMode="auto">
              <a:xfrm>
                <a:off x="94" y="248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69" name="Rectangle 61"/>
              <p:cNvSpPr>
                <a:spLocks noChangeArrowheads="1"/>
              </p:cNvSpPr>
              <p:nvPr/>
            </p:nvSpPr>
            <p:spPr bwMode="auto">
              <a:xfrm>
                <a:off x="593" y="248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70" name="Rectangle 62"/>
              <p:cNvSpPr>
                <a:spLocks noChangeArrowheads="1"/>
              </p:cNvSpPr>
              <p:nvPr/>
            </p:nvSpPr>
            <p:spPr bwMode="auto">
              <a:xfrm>
                <a:off x="1090" y="248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71" name="Rectangle 63"/>
              <p:cNvSpPr>
                <a:spLocks noChangeArrowheads="1"/>
              </p:cNvSpPr>
              <p:nvPr/>
            </p:nvSpPr>
            <p:spPr bwMode="auto">
              <a:xfrm>
                <a:off x="1589" y="248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72" name="Rectangle 64"/>
              <p:cNvSpPr>
                <a:spLocks noChangeArrowheads="1"/>
              </p:cNvSpPr>
              <p:nvPr/>
            </p:nvSpPr>
            <p:spPr bwMode="auto">
              <a:xfrm>
                <a:off x="2088" y="248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73" name="Rectangle 65"/>
              <p:cNvSpPr>
                <a:spLocks noChangeArrowheads="1"/>
              </p:cNvSpPr>
              <p:nvPr/>
            </p:nvSpPr>
            <p:spPr bwMode="auto">
              <a:xfrm>
                <a:off x="2586" y="248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74" name="Rectangle 66"/>
              <p:cNvSpPr>
                <a:spLocks noChangeArrowheads="1"/>
              </p:cNvSpPr>
              <p:nvPr/>
            </p:nvSpPr>
            <p:spPr bwMode="auto">
              <a:xfrm>
                <a:off x="3084" y="248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75" name="Rectangle 67"/>
              <p:cNvSpPr>
                <a:spLocks noChangeArrowheads="1"/>
              </p:cNvSpPr>
              <p:nvPr/>
            </p:nvSpPr>
            <p:spPr bwMode="auto">
              <a:xfrm>
                <a:off x="3583" y="248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76" name="Rectangle 68"/>
              <p:cNvSpPr>
                <a:spLocks noChangeArrowheads="1"/>
              </p:cNvSpPr>
              <p:nvPr/>
            </p:nvSpPr>
            <p:spPr bwMode="auto">
              <a:xfrm>
                <a:off x="4081" y="248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085" name="Group 69"/>
            <p:cNvGrpSpPr>
              <a:grpSpLocks/>
            </p:cNvGrpSpPr>
            <p:nvPr/>
          </p:nvGrpSpPr>
          <p:grpSpPr bwMode="auto">
            <a:xfrm>
              <a:off x="94" y="2726"/>
              <a:ext cx="4479" cy="234"/>
              <a:chOff x="94" y="2726"/>
              <a:chExt cx="4479" cy="234"/>
            </a:xfrm>
          </p:grpSpPr>
          <p:sp>
            <p:nvSpPr>
              <p:cNvPr id="2159" name="Rectangle 70"/>
              <p:cNvSpPr>
                <a:spLocks noChangeArrowheads="1"/>
              </p:cNvSpPr>
              <p:nvPr/>
            </p:nvSpPr>
            <p:spPr bwMode="auto">
              <a:xfrm>
                <a:off x="94" y="272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60" name="Rectangle 71"/>
              <p:cNvSpPr>
                <a:spLocks noChangeArrowheads="1"/>
              </p:cNvSpPr>
              <p:nvPr/>
            </p:nvSpPr>
            <p:spPr bwMode="auto">
              <a:xfrm>
                <a:off x="593" y="272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61" name="Rectangle 72"/>
              <p:cNvSpPr>
                <a:spLocks noChangeArrowheads="1"/>
              </p:cNvSpPr>
              <p:nvPr/>
            </p:nvSpPr>
            <p:spPr bwMode="auto">
              <a:xfrm>
                <a:off x="1090" y="272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62" name="Rectangle 73"/>
              <p:cNvSpPr>
                <a:spLocks noChangeArrowheads="1"/>
              </p:cNvSpPr>
              <p:nvPr/>
            </p:nvSpPr>
            <p:spPr bwMode="auto">
              <a:xfrm>
                <a:off x="1589" y="272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63" name="Rectangle 74"/>
              <p:cNvSpPr>
                <a:spLocks noChangeArrowheads="1"/>
              </p:cNvSpPr>
              <p:nvPr/>
            </p:nvSpPr>
            <p:spPr bwMode="auto">
              <a:xfrm>
                <a:off x="2088" y="272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64" name="Rectangle 75"/>
              <p:cNvSpPr>
                <a:spLocks noChangeArrowheads="1"/>
              </p:cNvSpPr>
              <p:nvPr/>
            </p:nvSpPr>
            <p:spPr bwMode="auto">
              <a:xfrm>
                <a:off x="2586" y="272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65" name="Rectangle 76"/>
              <p:cNvSpPr>
                <a:spLocks noChangeArrowheads="1"/>
              </p:cNvSpPr>
              <p:nvPr/>
            </p:nvSpPr>
            <p:spPr bwMode="auto">
              <a:xfrm>
                <a:off x="3084" y="272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66" name="Rectangle 77"/>
              <p:cNvSpPr>
                <a:spLocks noChangeArrowheads="1"/>
              </p:cNvSpPr>
              <p:nvPr/>
            </p:nvSpPr>
            <p:spPr bwMode="auto">
              <a:xfrm>
                <a:off x="3583" y="272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67" name="Rectangle 78"/>
              <p:cNvSpPr>
                <a:spLocks noChangeArrowheads="1"/>
              </p:cNvSpPr>
              <p:nvPr/>
            </p:nvSpPr>
            <p:spPr bwMode="auto">
              <a:xfrm>
                <a:off x="4081" y="272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086" name="Group 79"/>
            <p:cNvGrpSpPr>
              <a:grpSpLocks/>
            </p:cNvGrpSpPr>
            <p:nvPr/>
          </p:nvGrpSpPr>
          <p:grpSpPr bwMode="auto">
            <a:xfrm>
              <a:off x="94" y="2966"/>
              <a:ext cx="4479" cy="234"/>
              <a:chOff x="94" y="2966"/>
              <a:chExt cx="4479" cy="234"/>
            </a:xfrm>
          </p:grpSpPr>
          <p:sp>
            <p:nvSpPr>
              <p:cNvPr id="2150" name="Rectangle 80"/>
              <p:cNvSpPr>
                <a:spLocks noChangeArrowheads="1"/>
              </p:cNvSpPr>
              <p:nvPr/>
            </p:nvSpPr>
            <p:spPr bwMode="auto">
              <a:xfrm>
                <a:off x="94" y="296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1" name="Rectangle 81"/>
              <p:cNvSpPr>
                <a:spLocks noChangeArrowheads="1"/>
              </p:cNvSpPr>
              <p:nvPr/>
            </p:nvSpPr>
            <p:spPr bwMode="auto">
              <a:xfrm>
                <a:off x="593" y="296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2" name="Rectangle 82"/>
              <p:cNvSpPr>
                <a:spLocks noChangeArrowheads="1"/>
              </p:cNvSpPr>
              <p:nvPr/>
            </p:nvSpPr>
            <p:spPr bwMode="auto">
              <a:xfrm>
                <a:off x="1090" y="296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3" name="Rectangle 83"/>
              <p:cNvSpPr>
                <a:spLocks noChangeArrowheads="1"/>
              </p:cNvSpPr>
              <p:nvPr/>
            </p:nvSpPr>
            <p:spPr bwMode="auto">
              <a:xfrm>
                <a:off x="1589" y="296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4" name="Rectangle 84"/>
              <p:cNvSpPr>
                <a:spLocks noChangeArrowheads="1"/>
              </p:cNvSpPr>
              <p:nvPr/>
            </p:nvSpPr>
            <p:spPr bwMode="auto">
              <a:xfrm>
                <a:off x="2088" y="296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5" name="Rectangle 85"/>
              <p:cNvSpPr>
                <a:spLocks noChangeArrowheads="1"/>
              </p:cNvSpPr>
              <p:nvPr/>
            </p:nvSpPr>
            <p:spPr bwMode="auto">
              <a:xfrm>
                <a:off x="2586" y="296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6" name="Rectangle 86"/>
              <p:cNvSpPr>
                <a:spLocks noChangeArrowheads="1"/>
              </p:cNvSpPr>
              <p:nvPr/>
            </p:nvSpPr>
            <p:spPr bwMode="auto">
              <a:xfrm>
                <a:off x="3084" y="296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7" name="Rectangle 87"/>
              <p:cNvSpPr>
                <a:spLocks noChangeArrowheads="1"/>
              </p:cNvSpPr>
              <p:nvPr/>
            </p:nvSpPr>
            <p:spPr bwMode="auto">
              <a:xfrm>
                <a:off x="3583" y="296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8" name="Rectangle 88"/>
              <p:cNvSpPr>
                <a:spLocks noChangeArrowheads="1"/>
              </p:cNvSpPr>
              <p:nvPr/>
            </p:nvSpPr>
            <p:spPr bwMode="auto">
              <a:xfrm>
                <a:off x="4081" y="296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087" name="Group 89"/>
            <p:cNvGrpSpPr>
              <a:grpSpLocks/>
            </p:cNvGrpSpPr>
            <p:nvPr/>
          </p:nvGrpSpPr>
          <p:grpSpPr bwMode="auto">
            <a:xfrm>
              <a:off x="94" y="3206"/>
              <a:ext cx="4479" cy="234"/>
              <a:chOff x="94" y="3206"/>
              <a:chExt cx="4479" cy="234"/>
            </a:xfrm>
          </p:grpSpPr>
          <p:sp>
            <p:nvSpPr>
              <p:cNvPr id="2141" name="Rectangle 90"/>
              <p:cNvSpPr>
                <a:spLocks noChangeArrowheads="1"/>
              </p:cNvSpPr>
              <p:nvPr/>
            </p:nvSpPr>
            <p:spPr bwMode="auto">
              <a:xfrm>
                <a:off x="94" y="320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42" name="Rectangle 91"/>
              <p:cNvSpPr>
                <a:spLocks noChangeArrowheads="1"/>
              </p:cNvSpPr>
              <p:nvPr/>
            </p:nvSpPr>
            <p:spPr bwMode="auto">
              <a:xfrm>
                <a:off x="593" y="320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43" name="Rectangle 92"/>
              <p:cNvSpPr>
                <a:spLocks noChangeArrowheads="1"/>
              </p:cNvSpPr>
              <p:nvPr/>
            </p:nvSpPr>
            <p:spPr bwMode="auto">
              <a:xfrm>
                <a:off x="1090" y="320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44" name="Rectangle 93"/>
              <p:cNvSpPr>
                <a:spLocks noChangeArrowheads="1"/>
              </p:cNvSpPr>
              <p:nvPr/>
            </p:nvSpPr>
            <p:spPr bwMode="auto">
              <a:xfrm>
                <a:off x="1589" y="320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45" name="Rectangle 94"/>
              <p:cNvSpPr>
                <a:spLocks noChangeArrowheads="1"/>
              </p:cNvSpPr>
              <p:nvPr/>
            </p:nvSpPr>
            <p:spPr bwMode="auto">
              <a:xfrm>
                <a:off x="2088" y="320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46" name="Rectangle 95"/>
              <p:cNvSpPr>
                <a:spLocks noChangeArrowheads="1"/>
              </p:cNvSpPr>
              <p:nvPr/>
            </p:nvSpPr>
            <p:spPr bwMode="auto">
              <a:xfrm>
                <a:off x="2586" y="320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47" name="Rectangle 96"/>
              <p:cNvSpPr>
                <a:spLocks noChangeArrowheads="1"/>
              </p:cNvSpPr>
              <p:nvPr/>
            </p:nvSpPr>
            <p:spPr bwMode="auto">
              <a:xfrm>
                <a:off x="3084" y="320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48" name="Rectangle 97"/>
              <p:cNvSpPr>
                <a:spLocks noChangeArrowheads="1"/>
              </p:cNvSpPr>
              <p:nvPr/>
            </p:nvSpPr>
            <p:spPr bwMode="auto">
              <a:xfrm>
                <a:off x="3583" y="320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49" name="Rectangle 98"/>
              <p:cNvSpPr>
                <a:spLocks noChangeArrowheads="1"/>
              </p:cNvSpPr>
              <p:nvPr/>
            </p:nvSpPr>
            <p:spPr bwMode="auto">
              <a:xfrm>
                <a:off x="4081" y="320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088" name="Group 99"/>
            <p:cNvGrpSpPr>
              <a:grpSpLocks/>
            </p:cNvGrpSpPr>
            <p:nvPr/>
          </p:nvGrpSpPr>
          <p:grpSpPr bwMode="auto">
            <a:xfrm>
              <a:off x="94" y="3446"/>
              <a:ext cx="4479" cy="234"/>
              <a:chOff x="94" y="3446"/>
              <a:chExt cx="4479" cy="234"/>
            </a:xfrm>
          </p:grpSpPr>
          <p:sp>
            <p:nvSpPr>
              <p:cNvPr id="2132" name="Rectangle 100"/>
              <p:cNvSpPr>
                <a:spLocks noChangeArrowheads="1"/>
              </p:cNvSpPr>
              <p:nvPr/>
            </p:nvSpPr>
            <p:spPr bwMode="auto">
              <a:xfrm>
                <a:off x="94" y="344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33" name="Rectangle 101"/>
              <p:cNvSpPr>
                <a:spLocks noChangeArrowheads="1"/>
              </p:cNvSpPr>
              <p:nvPr/>
            </p:nvSpPr>
            <p:spPr bwMode="auto">
              <a:xfrm>
                <a:off x="593" y="344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34" name="Rectangle 102"/>
              <p:cNvSpPr>
                <a:spLocks noChangeArrowheads="1"/>
              </p:cNvSpPr>
              <p:nvPr/>
            </p:nvSpPr>
            <p:spPr bwMode="auto">
              <a:xfrm>
                <a:off x="1090" y="344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35" name="Rectangle 103"/>
              <p:cNvSpPr>
                <a:spLocks noChangeArrowheads="1"/>
              </p:cNvSpPr>
              <p:nvPr/>
            </p:nvSpPr>
            <p:spPr bwMode="auto">
              <a:xfrm>
                <a:off x="1589" y="344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36" name="Rectangle 104"/>
              <p:cNvSpPr>
                <a:spLocks noChangeArrowheads="1"/>
              </p:cNvSpPr>
              <p:nvPr/>
            </p:nvSpPr>
            <p:spPr bwMode="auto">
              <a:xfrm>
                <a:off x="2088" y="344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37" name="Rectangle 105"/>
              <p:cNvSpPr>
                <a:spLocks noChangeArrowheads="1"/>
              </p:cNvSpPr>
              <p:nvPr/>
            </p:nvSpPr>
            <p:spPr bwMode="auto">
              <a:xfrm>
                <a:off x="2586" y="344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38" name="Rectangle 106"/>
              <p:cNvSpPr>
                <a:spLocks noChangeArrowheads="1"/>
              </p:cNvSpPr>
              <p:nvPr/>
            </p:nvSpPr>
            <p:spPr bwMode="auto">
              <a:xfrm>
                <a:off x="3084" y="344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39" name="Rectangle 107"/>
              <p:cNvSpPr>
                <a:spLocks noChangeArrowheads="1"/>
              </p:cNvSpPr>
              <p:nvPr/>
            </p:nvSpPr>
            <p:spPr bwMode="auto">
              <a:xfrm>
                <a:off x="3583" y="344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40" name="Rectangle 108"/>
              <p:cNvSpPr>
                <a:spLocks noChangeArrowheads="1"/>
              </p:cNvSpPr>
              <p:nvPr/>
            </p:nvSpPr>
            <p:spPr bwMode="auto">
              <a:xfrm>
                <a:off x="4081" y="344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089" name="Group 109"/>
            <p:cNvGrpSpPr>
              <a:grpSpLocks/>
            </p:cNvGrpSpPr>
            <p:nvPr/>
          </p:nvGrpSpPr>
          <p:grpSpPr bwMode="auto">
            <a:xfrm>
              <a:off x="94" y="3686"/>
              <a:ext cx="4479" cy="234"/>
              <a:chOff x="94" y="3686"/>
              <a:chExt cx="4479" cy="234"/>
            </a:xfrm>
          </p:grpSpPr>
          <p:sp>
            <p:nvSpPr>
              <p:cNvPr id="2123" name="Rectangle 110"/>
              <p:cNvSpPr>
                <a:spLocks noChangeArrowheads="1"/>
              </p:cNvSpPr>
              <p:nvPr/>
            </p:nvSpPr>
            <p:spPr bwMode="auto">
              <a:xfrm>
                <a:off x="94" y="368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24" name="Rectangle 111"/>
              <p:cNvSpPr>
                <a:spLocks noChangeArrowheads="1"/>
              </p:cNvSpPr>
              <p:nvPr/>
            </p:nvSpPr>
            <p:spPr bwMode="auto">
              <a:xfrm>
                <a:off x="593" y="368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25" name="Rectangle 112"/>
              <p:cNvSpPr>
                <a:spLocks noChangeArrowheads="1"/>
              </p:cNvSpPr>
              <p:nvPr/>
            </p:nvSpPr>
            <p:spPr bwMode="auto">
              <a:xfrm>
                <a:off x="1090" y="368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26" name="Rectangle 113"/>
              <p:cNvSpPr>
                <a:spLocks noChangeArrowheads="1"/>
              </p:cNvSpPr>
              <p:nvPr/>
            </p:nvSpPr>
            <p:spPr bwMode="auto">
              <a:xfrm>
                <a:off x="1589" y="368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27" name="Rectangle 114"/>
              <p:cNvSpPr>
                <a:spLocks noChangeArrowheads="1"/>
              </p:cNvSpPr>
              <p:nvPr/>
            </p:nvSpPr>
            <p:spPr bwMode="auto">
              <a:xfrm>
                <a:off x="2088" y="368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28" name="Rectangle 115"/>
              <p:cNvSpPr>
                <a:spLocks noChangeArrowheads="1"/>
              </p:cNvSpPr>
              <p:nvPr/>
            </p:nvSpPr>
            <p:spPr bwMode="auto">
              <a:xfrm>
                <a:off x="2586" y="368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29" name="Rectangle 116"/>
              <p:cNvSpPr>
                <a:spLocks noChangeArrowheads="1"/>
              </p:cNvSpPr>
              <p:nvPr/>
            </p:nvSpPr>
            <p:spPr bwMode="auto">
              <a:xfrm>
                <a:off x="3084" y="368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30" name="Rectangle 117"/>
              <p:cNvSpPr>
                <a:spLocks noChangeArrowheads="1"/>
              </p:cNvSpPr>
              <p:nvPr/>
            </p:nvSpPr>
            <p:spPr bwMode="auto">
              <a:xfrm>
                <a:off x="3583" y="368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31" name="Rectangle 118"/>
              <p:cNvSpPr>
                <a:spLocks noChangeArrowheads="1"/>
              </p:cNvSpPr>
              <p:nvPr/>
            </p:nvSpPr>
            <p:spPr bwMode="auto">
              <a:xfrm>
                <a:off x="4081" y="368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090" name="Rectangle 119"/>
            <p:cNvSpPr>
              <a:spLocks noChangeArrowheads="1"/>
            </p:cNvSpPr>
            <p:nvPr/>
          </p:nvSpPr>
          <p:spPr bwMode="auto">
            <a:xfrm>
              <a:off x="94" y="573"/>
              <a:ext cx="1490" cy="708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91" name="Line 120"/>
            <p:cNvSpPr>
              <a:spLocks noChangeShapeType="1"/>
            </p:cNvSpPr>
            <p:nvPr/>
          </p:nvSpPr>
          <p:spPr bwMode="auto">
            <a:xfrm>
              <a:off x="94" y="573"/>
              <a:ext cx="4479" cy="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92" name="Line 121"/>
            <p:cNvSpPr>
              <a:spLocks noChangeShapeType="1"/>
            </p:cNvSpPr>
            <p:nvPr/>
          </p:nvSpPr>
          <p:spPr bwMode="auto">
            <a:xfrm>
              <a:off x="94" y="1533"/>
              <a:ext cx="4479" cy="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93" name="Group 122"/>
            <p:cNvGrpSpPr>
              <a:grpSpLocks/>
            </p:cNvGrpSpPr>
            <p:nvPr/>
          </p:nvGrpSpPr>
          <p:grpSpPr bwMode="auto">
            <a:xfrm>
              <a:off x="94" y="3926"/>
              <a:ext cx="4479" cy="234"/>
              <a:chOff x="94" y="3926"/>
              <a:chExt cx="4479" cy="234"/>
            </a:xfrm>
          </p:grpSpPr>
          <p:sp>
            <p:nvSpPr>
              <p:cNvPr id="2114" name="Rectangle 123"/>
              <p:cNvSpPr>
                <a:spLocks noChangeArrowheads="1"/>
              </p:cNvSpPr>
              <p:nvPr/>
            </p:nvSpPr>
            <p:spPr bwMode="auto">
              <a:xfrm>
                <a:off x="94" y="392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15" name="Rectangle 124"/>
              <p:cNvSpPr>
                <a:spLocks noChangeArrowheads="1"/>
              </p:cNvSpPr>
              <p:nvPr/>
            </p:nvSpPr>
            <p:spPr bwMode="auto">
              <a:xfrm>
                <a:off x="593" y="392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16" name="Rectangle 125"/>
              <p:cNvSpPr>
                <a:spLocks noChangeArrowheads="1"/>
              </p:cNvSpPr>
              <p:nvPr/>
            </p:nvSpPr>
            <p:spPr bwMode="auto">
              <a:xfrm>
                <a:off x="1090" y="392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17" name="Rectangle 126"/>
              <p:cNvSpPr>
                <a:spLocks noChangeArrowheads="1"/>
              </p:cNvSpPr>
              <p:nvPr/>
            </p:nvSpPr>
            <p:spPr bwMode="auto">
              <a:xfrm>
                <a:off x="1589" y="392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18" name="Rectangle 127"/>
              <p:cNvSpPr>
                <a:spLocks noChangeArrowheads="1"/>
              </p:cNvSpPr>
              <p:nvPr/>
            </p:nvSpPr>
            <p:spPr bwMode="auto">
              <a:xfrm>
                <a:off x="2088" y="392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19" name="Rectangle 128"/>
              <p:cNvSpPr>
                <a:spLocks noChangeArrowheads="1"/>
              </p:cNvSpPr>
              <p:nvPr/>
            </p:nvSpPr>
            <p:spPr bwMode="auto">
              <a:xfrm>
                <a:off x="2586" y="392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20" name="Rectangle 129"/>
              <p:cNvSpPr>
                <a:spLocks noChangeArrowheads="1"/>
              </p:cNvSpPr>
              <p:nvPr/>
            </p:nvSpPr>
            <p:spPr bwMode="auto">
              <a:xfrm>
                <a:off x="3084" y="3926"/>
                <a:ext cx="493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21" name="Rectangle 130"/>
              <p:cNvSpPr>
                <a:spLocks noChangeArrowheads="1"/>
              </p:cNvSpPr>
              <p:nvPr/>
            </p:nvSpPr>
            <p:spPr bwMode="auto">
              <a:xfrm>
                <a:off x="3583" y="392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22" name="Rectangle 131"/>
              <p:cNvSpPr>
                <a:spLocks noChangeArrowheads="1"/>
              </p:cNvSpPr>
              <p:nvPr/>
            </p:nvSpPr>
            <p:spPr bwMode="auto">
              <a:xfrm>
                <a:off x="4081" y="3926"/>
                <a:ext cx="492" cy="234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094" name="Group 132"/>
            <p:cNvGrpSpPr>
              <a:grpSpLocks/>
            </p:cNvGrpSpPr>
            <p:nvPr/>
          </p:nvGrpSpPr>
          <p:grpSpPr bwMode="auto">
            <a:xfrm>
              <a:off x="103" y="573"/>
              <a:ext cx="4471" cy="3579"/>
              <a:chOff x="103" y="573"/>
              <a:chExt cx="4471" cy="3579"/>
            </a:xfrm>
          </p:grpSpPr>
          <p:sp>
            <p:nvSpPr>
              <p:cNvPr id="2109" name="Rectangle 133"/>
              <p:cNvSpPr>
                <a:spLocks noChangeArrowheads="1"/>
              </p:cNvSpPr>
              <p:nvPr/>
            </p:nvSpPr>
            <p:spPr bwMode="auto">
              <a:xfrm>
                <a:off x="1589" y="573"/>
                <a:ext cx="1490" cy="708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10" name="Rectangle 134"/>
              <p:cNvSpPr>
                <a:spLocks noChangeArrowheads="1"/>
              </p:cNvSpPr>
              <p:nvPr/>
            </p:nvSpPr>
            <p:spPr bwMode="auto">
              <a:xfrm>
                <a:off x="3085" y="573"/>
                <a:ext cx="1489" cy="708"/>
              </a:xfrm>
              <a:prstGeom prst="rect">
                <a:avLst/>
              </a:prstGeom>
              <a:solidFill>
                <a:srgbClr val="FFFFCC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11" name="Line 135"/>
              <p:cNvSpPr>
                <a:spLocks noChangeShapeType="1"/>
              </p:cNvSpPr>
              <p:nvPr/>
            </p:nvSpPr>
            <p:spPr bwMode="auto">
              <a:xfrm>
                <a:off x="103" y="583"/>
                <a:ext cx="0" cy="3570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12" name="Line 136"/>
              <p:cNvSpPr>
                <a:spLocks noChangeShapeType="1"/>
              </p:cNvSpPr>
              <p:nvPr/>
            </p:nvSpPr>
            <p:spPr bwMode="auto">
              <a:xfrm>
                <a:off x="1587" y="579"/>
                <a:ext cx="0" cy="3570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13" name="Line 137"/>
              <p:cNvSpPr>
                <a:spLocks noChangeShapeType="1"/>
              </p:cNvSpPr>
              <p:nvPr/>
            </p:nvSpPr>
            <p:spPr bwMode="auto">
              <a:xfrm>
                <a:off x="3088" y="583"/>
                <a:ext cx="0" cy="3570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095" name="Line 138"/>
            <p:cNvSpPr>
              <a:spLocks noChangeShapeType="1"/>
            </p:cNvSpPr>
            <p:nvPr/>
          </p:nvSpPr>
          <p:spPr bwMode="auto">
            <a:xfrm>
              <a:off x="91" y="4162"/>
              <a:ext cx="4479" cy="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96" name="Text Box 139"/>
            <p:cNvSpPr txBox="1">
              <a:spLocks noChangeArrowheads="1"/>
            </p:cNvSpPr>
            <p:nvPr/>
          </p:nvSpPr>
          <p:spPr bwMode="auto">
            <a:xfrm>
              <a:off x="166" y="767"/>
              <a:ext cx="1347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ts val="1188"/>
                </a:spcBef>
                <a:buClrTx/>
                <a:buFontTx/>
                <a:buNone/>
              </a:pPr>
              <a:r>
                <a:rPr lang="ru-RU" sz="1900">
                  <a:solidFill>
                    <a:srgbClr val="000000"/>
                  </a:solidFill>
                  <a:latin typeface="Tahoma" pitchFamily="32" charset="0"/>
                </a:rPr>
                <a:t>Класс миллионов</a:t>
              </a:r>
            </a:p>
          </p:txBody>
        </p:sp>
        <p:sp>
          <p:nvSpPr>
            <p:cNvPr id="2097" name="Text Box 140"/>
            <p:cNvSpPr txBox="1">
              <a:spLocks noChangeArrowheads="1"/>
            </p:cNvSpPr>
            <p:nvPr/>
          </p:nvSpPr>
          <p:spPr bwMode="auto">
            <a:xfrm>
              <a:off x="1589" y="766"/>
              <a:ext cx="1561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ts val="1188"/>
                </a:spcBef>
                <a:buClrTx/>
                <a:buFontTx/>
                <a:buNone/>
              </a:pPr>
              <a:r>
                <a:rPr lang="ru-RU" sz="1900">
                  <a:solidFill>
                    <a:srgbClr val="000000"/>
                  </a:solidFill>
                  <a:latin typeface="Tahoma" pitchFamily="32" charset="0"/>
                </a:rPr>
                <a:t>Класс тысяч</a:t>
              </a:r>
            </a:p>
          </p:txBody>
        </p:sp>
        <p:sp>
          <p:nvSpPr>
            <p:cNvPr id="2098" name="Text Box 141"/>
            <p:cNvSpPr txBox="1">
              <a:spLocks noChangeArrowheads="1"/>
            </p:cNvSpPr>
            <p:nvPr/>
          </p:nvSpPr>
          <p:spPr bwMode="auto">
            <a:xfrm>
              <a:off x="2951" y="766"/>
              <a:ext cx="1775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ts val="1188"/>
                </a:spcBef>
                <a:buClrTx/>
                <a:buFontTx/>
                <a:buNone/>
              </a:pPr>
              <a:r>
                <a:rPr lang="ru-RU" sz="1900">
                  <a:solidFill>
                    <a:srgbClr val="000000"/>
                  </a:solidFill>
                  <a:latin typeface="Tahoma" pitchFamily="32" charset="0"/>
                </a:rPr>
                <a:t>Класс единиц </a:t>
              </a:r>
            </a:p>
          </p:txBody>
        </p:sp>
        <p:grpSp>
          <p:nvGrpSpPr>
            <p:cNvPr id="2099" name="Group 142"/>
            <p:cNvGrpSpPr>
              <a:grpSpLocks/>
            </p:cNvGrpSpPr>
            <p:nvPr/>
          </p:nvGrpSpPr>
          <p:grpSpPr bwMode="auto">
            <a:xfrm>
              <a:off x="94" y="1276"/>
              <a:ext cx="4476" cy="239"/>
              <a:chOff x="94" y="1276"/>
              <a:chExt cx="4476" cy="239"/>
            </a:xfrm>
          </p:grpSpPr>
          <p:sp>
            <p:nvSpPr>
              <p:cNvPr id="2100" name="Text Box 143"/>
              <p:cNvSpPr txBox="1">
                <a:spLocks noChangeArrowheads="1"/>
              </p:cNvSpPr>
              <p:nvPr/>
            </p:nvSpPr>
            <p:spPr bwMode="auto">
              <a:xfrm>
                <a:off x="94" y="1276"/>
                <a:ext cx="499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ru-RU" sz="1800">
                    <a:solidFill>
                      <a:srgbClr val="000000"/>
                    </a:solidFill>
                    <a:latin typeface="Tahoma" pitchFamily="32" charset="0"/>
                  </a:rPr>
                  <a:t>сот.</a:t>
                </a:r>
              </a:p>
            </p:txBody>
          </p:sp>
          <p:sp>
            <p:nvSpPr>
              <p:cNvPr id="2101" name="Text Box 144"/>
              <p:cNvSpPr txBox="1">
                <a:spLocks noChangeArrowheads="1"/>
              </p:cNvSpPr>
              <p:nvPr/>
            </p:nvSpPr>
            <p:spPr bwMode="auto">
              <a:xfrm>
                <a:off x="593" y="1281"/>
                <a:ext cx="492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ru-RU" sz="1800">
                    <a:solidFill>
                      <a:srgbClr val="000000"/>
                    </a:solidFill>
                    <a:latin typeface="Tahoma" pitchFamily="32" charset="0"/>
                  </a:rPr>
                  <a:t>дес.</a:t>
                </a:r>
              </a:p>
            </p:txBody>
          </p:sp>
          <p:sp>
            <p:nvSpPr>
              <p:cNvPr id="2102" name="Text Box 145"/>
              <p:cNvSpPr txBox="1">
                <a:spLocks noChangeArrowheads="1"/>
              </p:cNvSpPr>
              <p:nvPr/>
            </p:nvSpPr>
            <p:spPr bwMode="auto">
              <a:xfrm>
                <a:off x="1090" y="1276"/>
                <a:ext cx="493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ru-RU" sz="1800">
                    <a:solidFill>
                      <a:srgbClr val="000000"/>
                    </a:solidFill>
                    <a:latin typeface="Tahoma" pitchFamily="32" charset="0"/>
                  </a:rPr>
                  <a:t>ед.</a:t>
                </a:r>
              </a:p>
            </p:txBody>
          </p:sp>
          <p:sp>
            <p:nvSpPr>
              <p:cNvPr id="2103" name="Text Box 146"/>
              <p:cNvSpPr txBox="1">
                <a:spLocks noChangeArrowheads="1"/>
              </p:cNvSpPr>
              <p:nvPr/>
            </p:nvSpPr>
            <p:spPr bwMode="auto">
              <a:xfrm>
                <a:off x="1589" y="1281"/>
                <a:ext cx="499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ru-RU" sz="1800">
                    <a:solidFill>
                      <a:srgbClr val="000000"/>
                    </a:solidFill>
                    <a:latin typeface="Tahoma" pitchFamily="32" charset="0"/>
                  </a:rPr>
                  <a:t>сот.</a:t>
                </a:r>
              </a:p>
            </p:txBody>
          </p:sp>
          <p:sp>
            <p:nvSpPr>
              <p:cNvPr id="2104" name="Text Box 147"/>
              <p:cNvSpPr txBox="1">
                <a:spLocks noChangeArrowheads="1"/>
              </p:cNvSpPr>
              <p:nvPr/>
            </p:nvSpPr>
            <p:spPr bwMode="auto">
              <a:xfrm>
                <a:off x="2088" y="1281"/>
                <a:ext cx="498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ru-RU" sz="1800">
                    <a:solidFill>
                      <a:srgbClr val="000000"/>
                    </a:solidFill>
                    <a:latin typeface="Tahoma" pitchFamily="32" charset="0"/>
                  </a:rPr>
                  <a:t>дес.</a:t>
                </a:r>
              </a:p>
            </p:txBody>
          </p:sp>
          <p:sp>
            <p:nvSpPr>
              <p:cNvPr id="2105" name="Text Box 148"/>
              <p:cNvSpPr txBox="1">
                <a:spLocks noChangeArrowheads="1"/>
              </p:cNvSpPr>
              <p:nvPr/>
            </p:nvSpPr>
            <p:spPr bwMode="auto">
              <a:xfrm>
                <a:off x="2586" y="1281"/>
                <a:ext cx="498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ru-RU" sz="1800">
                    <a:solidFill>
                      <a:srgbClr val="000000"/>
                    </a:solidFill>
                    <a:latin typeface="Tahoma" pitchFamily="32" charset="0"/>
                  </a:rPr>
                  <a:t>ед.</a:t>
                </a:r>
              </a:p>
            </p:txBody>
          </p:sp>
          <p:sp>
            <p:nvSpPr>
              <p:cNvPr id="2106" name="Text Box 149"/>
              <p:cNvSpPr txBox="1">
                <a:spLocks noChangeArrowheads="1"/>
              </p:cNvSpPr>
              <p:nvPr/>
            </p:nvSpPr>
            <p:spPr bwMode="auto">
              <a:xfrm>
                <a:off x="3084" y="1281"/>
                <a:ext cx="493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ru-RU" sz="1800">
                    <a:solidFill>
                      <a:srgbClr val="000000"/>
                    </a:solidFill>
                    <a:latin typeface="Tahoma" pitchFamily="32" charset="0"/>
                  </a:rPr>
                  <a:t>сот.</a:t>
                </a:r>
              </a:p>
            </p:txBody>
          </p:sp>
          <p:sp>
            <p:nvSpPr>
              <p:cNvPr id="2107" name="Text Box 150"/>
              <p:cNvSpPr txBox="1">
                <a:spLocks noChangeArrowheads="1"/>
              </p:cNvSpPr>
              <p:nvPr/>
            </p:nvSpPr>
            <p:spPr bwMode="auto">
              <a:xfrm>
                <a:off x="3583" y="1281"/>
                <a:ext cx="492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ru-RU" sz="1800">
                    <a:solidFill>
                      <a:srgbClr val="000000"/>
                    </a:solidFill>
                    <a:latin typeface="Tahoma" pitchFamily="32" charset="0"/>
                  </a:rPr>
                  <a:t>дес.</a:t>
                </a:r>
              </a:p>
            </p:txBody>
          </p:sp>
          <p:sp>
            <p:nvSpPr>
              <p:cNvPr id="2108" name="Text Box 151"/>
              <p:cNvSpPr txBox="1">
                <a:spLocks noChangeArrowheads="1"/>
              </p:cNvSpPr>
              <p:nvPr/>
            </p:nvSpPr>
            <p:spPr bwMode="auto">
              <a:xfrm>
                <a:off x="4081" y="1281"/>
                <a:ext cx="489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ru-RU" sz="1800">
                    <a:solidFill>
                      <a:srgbClr val="000000"/>
                    </a:solidFill>
                    <a:latin typeface="Tahoma" pitchFamily="32" charset="0"/>
                  </a:rPr>
                  <a:t>ед.</a:t>
                </a:r>
              </a:p>
            </p:txBody>
          </p:sp>
        </p:grpSp>
      </p:grpSp>
      <p:sp>
        <p:nvSpPr>
          <p:cNvPr id="3224" name="Text Box 152"/>
          <p:cNvSpPr txBox="1">
            <a:spLocks noChangeArrowheads="1"/>
          </p:cNvSpPr>
          <p:nvPr/>
        </p:nvSpPr>
        <p:spPr bwMode="auto">
          <a:xfrm>
            <a:off x="1725613" y="3543300"/>
            <a:ext cx="812800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ts val="1750"/>
              </a:spcBef>
              <a:buClrTx/>
              <a:buFontTx/>
              <a:buNone/>
            </a:pPr>
            <a:r>
              <a:rPr lang="ru-RU" sz="2800" b="1">
                <a:solidFill>
                  <a:srgbClr val="000000"/>
                </a:solidFill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225" name="AutoShape 153"/>
          <p:cNvSpPr>
            <a:spLocks noChangeArrowheads="1"/>
          </p:cNvSpPr>
          <p:nvPr/>
        </p:nvSpPr>
        <p:spPr bwMode="auto">
          <a:xfrm flipH="1">
            <a:off x="2632075" y="3746500"/>
            <a:ext cx="501650" cy="119063"/>
          </a:xfrm>
          <a:prstGeom prst="leftArrow">
            <a:avLst>
              <a:gd name="adj1" fmla="val 50000"/>
              <a:gd name="adj2" fmla="val 105333"/>
            </a:avLst>
          </a:prstGeom>
          <a:solidFill>
            <a:srgbClr val="C0C0C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226" name="Text Box 154"/>
          <p:cNvSpPr txBox="1">
            <a:spLocks noChangeArrowheads="1"/>
          </p:cNvSpPr>
          <p:nvPr/>
        </p:nvSpPr>
        <p:spPr bwMode="auto">
          <a:xfrm>
            <a:off x="2532063" y="3887788"/>
            <a:ext cx="769937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ts val="1750"/>
              </a:spcBef>
              <a:buClrTx/>
              <a:buFontTx/>
              <a:buNone/>
            </a:pPr>
            <a:r>
              <a:rPr lang="ru-RU" sz="2800" b="1">
                <a:solidFill>
                  <a:srgbClr val="000000"/>
                </a:solidFill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227" name="AutoShape 155"/>
          <p:cNvSpPr>
            <a:spLocks noChangeArrowheads="1"/>
          </p:cNvSpPr>
          <p:nvPr/>
        </p:nvSpPr>
        <p:spPr bwMode="auto">
          <a:xfrm flipH="1">
            <a:off x="3403600" y="4111625"/>
            <a:ext cx="501650" cy="119063"/>
          </a:xfrm>
          <a:prstGeom prst="leftArrow">
            <a:avLst>
              <a:gd name="adj1" fmla="val 50000"/>
              <a:gd name="adj2" fmla="val 105333"/>
            </a:avLst>
          </a:prstGeom>
          <a:solidFill>
            <a:srgbClr val="C0C0C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228" name="Text Box 156"/>
          <p:cNvSpPr txBox="1">
            <a:spLocks noChangeArrowheads="1"/>
          </p:cNvSpPr>
          <p:nvPr/>
        </p:nvSpPr>
        <p:spPr bwMode="auto">
          <a:xfrm>
            <a:off x="3302000" y="4303713"/>
            <a:ext cx="78105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ts val="1750"/>
              </a:spcBef>
              <a:buClrTx/>
              <a:buFontTx/>
              <a:buNone/>
            </a:pPr>
            <a:r>
              <a:rPr lang="ru-RU" sz="2800" b="1">
                <a:solidFill>
                  <a:srgbClr val="000000"/>
                </a:solidFill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229" name="AutoShape 157"/>
          <p:cNvSpPr>
            <a:spLocks noChangeArrowheads="1"/>
          </p:cNvSpPr>
          <p:nvPr/>
        </p:nvSpPr>
        <p:spPr bwMode="auto">
          <a:xfrm flipH="1">
            <a:off x="4170363" y="4481513"/>
            <a:ext cx="501650" cy="127000"/>
          </a:xfrm>
          <a:prstGeom prst="leftArrow">
            <a:avLst>
              <a:gd name="adj1" fmla="val 50000"/>
              <a:gd name="adj2" fmla="val 98750"/>
            </a:avLst>
          </a:prstGeom>
          <a:solidFill>
            <a:srgbClr val="C0C0C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230" name="Text Box 158"/>
          <p:cNvSpPr txBox="1">
            <a:spLocks noChangeArrowheads="1"/>
          </p:cNvSpPr>
          <p:nvPr/>
        </p:nvSpPr>
        <p:spPr bwMode="auto">
          <a:xfrm>
            <a:off x="4040188" y="4648200"/>
            <a:ext cx="792162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ts val="1750"/>
              </a:spcBef>
              <a:buClrTx/>
              <a:buFontTx/>
              <a:buNone/>
            </a:pPr>
            <a:r>
              <a:rPr lang="ru-RU" sz="2800" b="1">
                <a:solidFill>
                  <a:srgbClr val="000000"/>
                </a:solidFill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231" name="AutoShape 159"/>
          <p:cNvSpPr>
            <a:spLocks noChangeArrowheads="1"/>
          </p:cNvSpPr>
          <p:nvPr/>
        </p:nvSpPr>
        <p:spPr bwMode="auto">
          <a:xfrm flipH="1" flipV="1">
            <a:off x="4937125" y="4868863"/>
            <a:ext cx="576263" cy="111125"/>
          </a:xfrm>
          <a:prstGeom prst="leftArrow">
            <a:avLst>
              <a:gd name="adj1" fmla="val 50000"/>
              <a:gd name="adj2" fmla="val 129643"/>
            </a:avLst>
          </a:prstGeom>
          <a:solidFill>
            <a:srgbClr val="C0C0C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232" name="Text Box 160"/>
          <p:cNvSpPr txBox="1">
            <a:spLocks noChangeArrowheads="1"/>
          </p:cNvSpPr>
          <p:nvPr/>
        </p:nvSpPr>
        <p:spPr bwMode="auto">
          <a:xfrm>
            <a:off x="4910138" y="5022850"/>
            <a:ext cx="644525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ts val="1750"/>
              </a:spcBef>
              <a:buClrTx/>
              <a:buFontTx/>
              <a:buNone/>
            </a:pPr>
            <a:r>
              <a:rPr lang="ru-RU" sz="2800" b="1">
                <a:solidFill>
                  <a:srgbClr val="000000"/>
                </a:solidFill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233" name="AutoShape 161"/>
          <p:cNvSpPr>
            <a:spLocks noChangeArrowheads="1"/>
          </p:cNvSpPr>
          <p:nvPr/>
        </p:nvSpPr>
        <p:spPr bwMode="auto">
          <a:xfrm flipH="1">
            <a:off x="5727700" y="5241925"/>
            <a:ext cx="501650" cy="119063"/>
          </a:xfrm>
          <a:prstGeom prst="leftArrow">
            <a:avLst>
              <a:gd name="adj1" fmla="val 50000"/>
              <a:gd name="adj2" fmla="val 105333"/>
            </a:avLst>
          </a:prstGeom>
          <a:solidFill>
            <a:srgbClr val="C0C0C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234" name="Text Box 162"/>
          <p:cNvSpPr txBox="1">
            <a:spLocks noChangeArrowheads="1"/>
          </p:cNvSpPr>
          <p:nvPr/>
        </p:nvSpPr>
        <p:spPr bwMode="auto">
          <a:xfrm>
            <a:off x="5605463" y="5394325"/>
            <a:ext cx="7143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ts val="1750"/>
              </a:spcBef>
              <a:buClrTx/>
              <a:buFontTx/>
              <a:buNone/>
            </a:pPr>
            <a:r>
              <a:rPr lang="ru-RU" sz="2800" b="1">
                <a:solidFill>
                  <a:srgbClr val="000000"/>
                </a:solidFill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235" name="AutoShape 163"/>
          <p:cNvSpPr>
            <a:spLocks noChangeArrowheads="1"/>
          </p:cNvSpPr>
          <p:nvPr/>
        </p:nvSpPr>
        <p:spPr bwMode="auto">
          <a:xfrm flipH="1" flipV="1">
            <a:off x="6513513" y="5591175"/>
            <a:ext cx="501650" cy="125413"/>
          </a:xfrm>
          <a:prstGeom prst="leftArrow">
            <a:avLst>
              <a:gd name="adj1" fmla="val 50000"/>
              <a:gd name="adj2" fmla="val 100000"/>
            </a:avLst>
          </a:prstGeom>
          <a:solidFill>
            <a:srgbClr val="C0C0C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236" name="Text Box 164"/>
          <p:cNvSpPr txBox="1">
            <a:spLocks noChangeArrowheads="1"/>
          </p:cNvSpPr>
          <p:nvPr/>
        </p:nvSpPr>
        <p:spPr bwMode="auto">
          <a:xfrm>
            <a:off x="6381750" y="5775325"/>
            <a:ext cx="7651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ts val="1750"/>
              </a:spcBef>
              <a:buClrTx/>
              <a:buFontTx/>
              <a:buNone/>
            </a:pPr>
            <a:r>
              <a:rPr lang="ru-RU" sz="2800" b="1">
                <a:solidFill>
                  <a:srgbClr val="000000"/>
                </a:solidFill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237" name="AutoShape 165"/>
          <p:cNvSpPr>
            <a:spLocks noChangeArrowheads="1"/>
          </p:cNvSpPr>
          <p:nvPr/>
        </p:nvSpPr>
        <p:spPr bwMode="auto">
          <a:xfrm flipH="1">
            <a:off x="7234238" y="5961063"/>
            <a:ext cx="452437" cy="171450"/>
          </a:xfrm>
          <a:prstGeom prst="leftArrow">
            <a:avLst>
              <a:gd name="adj1" fmla="val 50000"/>
              <a:gd name="adj2" fmla="val 65972"/>
            </a:avLst>
          </a:prstGeom>
          <a:solidFill>
            <a:srgbClr val="C0C0C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238" name="Text Box 166"/>
          <p:cNvSpPr txBox="1">
            <a:spLocks noChangeArrowheads="1"/>
          </p:cNvSpPr>
          <p:nvPr/>
        </p:nvSpPr>
        <p:spPr bwMode="auto">
          <a:xfrm>
            <a:off x="976313" y="3165475"/>
            <a:ext cx="78105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ts val="1750"/>
              </a:spcBef>
              <a:buClrTx/>
              <a:buFontTx/>
              <a:buNone/>
            </a:pPr>
            <a:r>
              <a:rPr lang="ru-RU" sz="2800" b="1">
                <a:solidFill>
                  <a:srgbClr val="000000"/>
                </a:solidFill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239" name="Text Box 167"/>
          <p:cNvSpPr txBox="1">
            <a:spLocks noChangeArrowheads="1"/>
          </p:cNvSpPr>
          <p:nvPr/>
        </p:nvSpPr>
        <p:spPr bwMode="auto">
          <a:xfrm>
            <a:off x="198438" y="2806700"/>
            <a:ext cx="747712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ts val="1750"/>
              </a:spcBef>
              <a:buClrTx/>
              <a:buFontTx/>
              <a:buNone/>
            </a:pPr>
            <a:r>
              <a:rPr lang="ru-RU" sz="2800" b="1">
                <a:solidFill>
                  <a:srgbClr val="000000"/>
                </a:solidFill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242" name="Text Box 170"/>
          <p:cNvSpPr txBox="1">
            <a:spLocks noChangeArrowheads="1"/>
          </p:cNvSpPr>
          <p:nvPr/>
        </p:nvSpPr>
        <p:spPr bwMode="auto">
          <a:xfrm>
            <a:off x="7229475" y="3602038"/>
            <a:ext cx="18288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>
              <a:buClrTx/>
              <a:buFontTx/>
              <a:buNone/>
            </a:pPr>
            <a:r>
              <a:rPr lang="ru-RU" b="1">
                <a:solidFill>
                  <a:srgbClr val="FFFFCC"/>
                </a:solidFill>
                <a:latin typeface="Arial" charset="0"/>
                <a:cs typeface="Arial" charset="0"/>
              </a:rPr>
              <a:t> 1 000 000</a:t>
            </a:r>
          </a:p>
        </p:txBody>
      </p:sp>
      <p:sp>
        <p:nvSpPr>
          <p:cNvPr id="3243" name="Text Box 171"/>
          <p:cNvSpPr txBox="1">
            <a:spLocks noChangeArrowheads="1"/>
          </p:cNvSpPr>
          <p:nvPr/>
        </p:nvSpPr>
        <p:spPr bwMode="auto">
          <a:xfrm>
            <a:off x="7040563" y="2798763"/>
            <a:ext cx="2016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>
              <a:buClrTx/>
              <a:buFontTx/>
              <a:buNone/>
            </a:pPr>
            <a:r>
              <a:rPr lang="ru-RU" b="1">
                <a:solidFill>
                  <a:srgbClr val="FFFFCC"/>
                </a:solidFill>
                <a:latin typeface="Arial" charset="0"/>
                <a:cs typeface="Arial" charset="0"/>
              </a:rPr>
              <a:t>100 000 000</a:t>
            </a:r>
          </a:p>
        </p:txBody>
      </p:sp>
      <p:sp>
        <p:nvSpPr>
          <p:cNvPr id="3244" name="Text Box 172"/>
          <p:cNvSpPr txBox="1">
            <a:spLocks noChangeArrowheads="1"/>
          </p:cNvSpPr>
          <p:nvPr/>
        </p:nvSpPr>
        <p:spPr bwMode="auto">
          <a:xfrm>
            <a:off x="7227888" y="3206750"/>
            <a:ext cx="18288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>
              <a:buClrTx/>
              <a:buFontTx/>
              <a:buNone/>
            </a:pPr>
            <a:r>
              <a:rPr lang="ru-RU" b="1">
                <a:solidFill>
                  <a:srgbClr val="FFFFCC"/>
                </a:solidFill>
                <a:latin typeface="Arial" charset="0"/>
                <a:cs typeface="Arial" charset="0"/>
              </a:rPr>
              <a:t>10 000 000</a:t>
            </a:r>
          </a:p>
        </p:txBody>
      </p:sp>
      <p:sp>
        <p:nvSpPr>
          <p:cNvPr id="176" name="AutoShape 155"/>
          <p:cNvSpPr>
            <a:spLocks noChangeArrowheads="1"/>
          </p:cNvSpPr>
          <p:nvPr/>
        </p:nvSpPr>
        <p:spPr bwMode="auto">
          <a:xfrm flipH="1">
            <a:off x="1855788" y="3390900"/>
            <a:ext cx="501650" cy="119063"/>
          </a:xfrm>
          <a:prstGeom prst="leftArrow">
            <a:avLst>
              <a:gd name="adj1" fmla="val 50000"/>
              <a:gd name="adj2" fmla="val 105333"/>
            </a:avLst>
          </a:prstGeom>
          <a:solidFill>
            <a:srgbClr val="C0C0C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77" name="AutoShape 155"/>
          <p:cNvSpPr>
            <a:spLocks noChangeArrowheads="1"/>
          </p:cNvSpPr>
          <p:nvPr/>
        </p:nvSpPr>
        <p:spPr bwMode="auto">
          <a:xfrm flipH="1">
            <a:off x="1085850" y="2998788"/>
            <a:ext cx="501650" cy="119062"/>
          </a:xfrm>
          <a:prstGeom prst="leftArrow">
            <a:avLst>
              <a:gd name="adj1" fmla="val 50000"/>
              <a:gd name="adj2" fmla="val 105334"/>
            </a:avLst>
          </a:prstGeom>
          <a:solidFill>
            <a:srgbClr val="C0C0C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78" name="TextBox 1"/>
          <p:cNvSpPr txBox="1">
            <a:spLocks noChangeArrowheads="1"/>
          </p:cNvSpPr>
          <p:nvPr/>
        </p:nvSpPr>
        <p:spPr bwMode="auto">
          <a:xfrm>
            <a:off x="196850" y="204788"/>
            <a:ext cx="78009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3600" b="1">
                <a:latin typeface="Arial" charset="0"/>
                <a:cs typeface="Arial" charset="0"/>
              </a:rPr>
              <a:t>Классы натуральных чисел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11" dur="500"/>
                                        <p:tgtEl>
                                          <p:spTgt spid="3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3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3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21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25" dur="500"/>
                                        <p:tgtEl>
                                          <p:spTgt spid="3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3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3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3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3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3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41" dur="500"/>
                                        <p:tgtEl>
                                          <p:spTgt spid="3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5" dur="500" fill="hold"/>
                                        <p:tgtEl>
                                          <p:spTgt spid="3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500" fill="hold"/>
                                        <p:tgtEl>
                                          <p:spTgt spid="3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" dur="500" fill="hold"/>
                                        <p:tgtEl>
                                          <p:spTgt spid="3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500" fill="hold"/>
                                        <p:tgtEl>
                                          <p:spTgt spid="3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53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57" dur="500"/>
                                        <p:tgtEl>
                                          <p:spTgt spid="3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1" dur="500" fill="hold"/>
                                        <p:tgtEl>
                                          <p:spTgt spid="3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2" dur="500" fill="hold"/>
                                        <p:tgtEl>
                                          <p:spTgt spid="3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3" dur="500" fill="hold"/>
                                        <p:tgtEl>
                                          <p:spTgt spid="3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4" dur="500" fill="hold"/>
                                        <p:tgtEl>
                                          <p:spTgt spid="3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69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73" dur="500"/>
                                        <p:tgtEl>
                                          <p:spTgt spid="3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7" dur="500" fill="hold"/>
                                        <p:tgtEl>
                                          <p:spTgt spid="3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8" dur="500" fill="hold"/>
                                        <p:tgtEl>
                                          <p:spTgt spid="3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9" dur="500" fill="hold"/>
                                        <p:tgtEl>
                                          <p:spTgt spid="3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0" dur="500" fill="hold"/>
                                        <p:tgtEl>
                                          <p:spTgt spid="3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85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89" dur="500"/>
                                        <p:tgtEl>
                                          <p:spTgt spid="3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3" dur="500" fill="hold"/>
                                        <p:tgtEl>
                                          <p:spTgt spid="3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4" dur="500" fill="hold"/>
                                        <p:tgtEl>
                                          <p:spTgt spid="3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5" dur="500" fill="hold"/>
                                        <p:tgtEl>
                                          <p:spTgt spid="3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6" dur="500" fill="hold"/>
                                        <p:tgtEl>
                                          <p:spTgt spid="3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0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3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9" dur="500" fill="hold"/>
                                        <p:tgtEl>
                                          <p:spTgt spid="3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0" dur="500" fill="hold"/>
                                        <p:tgtEl>
                                          <p:spTgt spid="3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1" dur="500" fill="hold"/>
                                        <p:tgtEl>
                                          <p:spTgt spid="3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2" dur="500" fill="hold"/>
                                        <p:tgtEl>
                                          <p:spTgt spid="3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3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3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6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7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8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3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3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1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2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3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4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3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4" grpId="0"/>
      <p:bldP spid="3225" grpId="0" animBg="1"/>
      <p:bldP spid="3227" grpId="0" animBg="1"/>
      <p:bldP spid="3229" grpId="0" animBg="1"/>
      <p:bldP spid="3231" grpId="0" animBg="1"/>
      <p:bldP spid="3233" grpId="0" animBg="1"/>
      <p:bldP spid="3235" grpId="0" animBg="1"/>
      <p:bldP spid="3237" grpId="0" animBg="1"/>
      <p:bldP spid="176" grpId="0" animBg="1"/>
      <p:bldP spid="17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827088" y="-6350"/>
            <a:ext cx="7764462" cy="863600"/>
          </a:xfrm>
          <a:prstGeom prst="rect">
            <a:avLst/>
          </a:prstGeom>
          <a:ln/>
        </p:spPr>
        <p:txBody>
          <a:bodyPr/>
          <a:lstStyle>
            <a:lvl1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imes New Roman" pitchFamily="16" charset="0"/>
              </a:defRPr>
            </a:lvl2pPr>
            <a:lvl3pPr marL="1143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imes New Roman" pitchFamily="16" charset="0"/>
              </a:defRPr>
            </a:lvl3pPr>
            <a:lvl4pPr marL="1600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imes New Roman" pitchFamily="16" charset="0"/>
              </a:defRPr>
            </a:lvl4pPr>
            <a:lvl5pPr marL="20574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kern="0" dirty="0" smtClean="0">
                <a:solidFill>
                  <a:srgbClr val="FFCC99"/>
                </a:solidFill>
                <a:latin typeface="Arial" pitchFamily="34" charset="0"/>
                <a:cs typeface="Arial" pitchFamily="34" charset="0"/>
              </a:rPr>
              <a:t>Самостоятельная работа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07504" y="386804"/>
            <a:ext cx="4709318" cy="5778500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fontAlgn="base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>
                <a:solidFill>
                  <a:srgbClr val="000000"/>
                </a:solidFill>
                <a:latin typeface="+mn-lt"/>
              </a:defRPr>
            </a:lvl2pPr>
            <a:lvl3pPr marL="1143000" indent="-2286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</a:defRPr>
            </a:lvl3pPr>
            <a:lvl4pPr marL="1600200" indent="-22860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</a:defRPr>
            </a:lvl5pPr>
            <a:lvl6pPr marL="2514600" indent="-22860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indent="-341313" algn="ct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b="1" kern="0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Вариант 1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b="1" kern="0" dirty="0" smtClean="0">
                <a:solidFill>
                  <a:srgbClr val="FFCC99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000" kern="0" dirty="0" smtClean="0">
                <a:solidFill>
                  <a:srgbClr val="FFCC99"/>
                </a:solidFill>
                <a:latin typeface="Arial" pitchFamily="34" charset="0"/>
                <a:cs typeface="Arial" pitchFamily="34" charset="0"/>
              </a:rPr>
              <a:t>Число 10 023 читается: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kern="0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а) одна тысяча двадцать три;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kern="0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б) десять тысяч  двадцать три;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kern="0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в) сто  двадцать три.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b="1" kern="0" dirty="0" smtClean="0">
                <a:solidFill>
                  <a:srgbClr val="FFCC99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000" kern="0" dirty="0" smtClean="0">
                <a:solidFill>
                  <a:srgbClr val="FFCC99"/>
                </a:solidFill>
                <a:latin typeface="Arial" pitchFamily="34" charset="0"/>
                <a:cs typeface="Arial" pitchFamily="34" charset="0"/>
              </a:rPr>
              <a:t>Число шестьсот восемь миллионов семьдесят тысяч записывается: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kern="0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а) 608 070 000;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kern="0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б) 60 870 000;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kern="0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в) 60 807 000.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b="1" kern="0" dirty="0" smtClean="0">
                <a:solidFill>
                  <a:srgbClr val="FFCC99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000" kern="0" dirty="0" smtClean="0">
                <a:solidFill>
                  <a:srgbClr val="FFCC99"/>
                </a:solidFill>
                <a:latin typeface="Arial" pitchFamily="34" charset="0"/>
                <a:cs typeface="Arial" pitchFamily="34" charset="0"/>
              </a:rPr>
              <a:t>Число, содержащее 7 сотен тысяч, 8 десятков и 5 единиц, это: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kern="0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а) 70 085;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kern="0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б) 700 805;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kern="0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в) 700 085.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860354" y="405854"/>
            <a:ext cx="4248150" cy="5759450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fontAlgn="base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>
                <a:solidFill>
                  <a:srgbClr val="000000"/>
                </a:solidFill>
                <a:latin typeface="+mn-lt"/>
              </a:defRPr>
            </a:lvl2pPr>
            <a:lvl3pPr marL="1143000" indent="-2286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</a:defRPr>
            </a:lvl3pPr>
            <a:lvl4pPr marL="1600200" indent="-22860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</a:defRPr>
            </a:lvl5pPr>
            <a:lvl6pPr marL="2514600" indent="-22860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indent="-341313" algn="ct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b="1" kern="0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Вариант 2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b="1" kern="0" dirty="0" smtClean="0">
                <a:solidFill>
                  <a:srgbClr val="FFCC99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000" kern="0" dirty="0" smtClean="0">
                <a:solidFill>
                  <a:srgbClr val="FFCC99"/>
                </a:solidFill>
                <a:latin typeface="Arial" pitchFamily="34" charset="0"/>
                <a:cs typeface="Arial" pitchFamily="34" charset="0"/>
              </a:rPr>
              <a:t>Число 50 203 читается: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kern="0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а) пять тысяч двести три;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kern="0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б) пятьдесят  тысяч двадцать три;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kern="0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в) пятьдесят тысяч двести три.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b="1" kern="0" dirty="0" smtClean="0">
                <a:solidFill>
                  <a:srgbClr val="FFCC99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000" kern="0" dirty="0" smtClean="0">
                <a:solidFill>
                  <a:srgbClr val="FFCC99"/>
                </a:solidFill>
                <a:latin typeface="Arial" pitchFamily="34" charset="0"/>
                <a:cs typeface="Arial" pitchFamily="34" charset="0"/>
              </a:rPr>
              <a:t>Число семьсот два миллиона семьдесят два записывается: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kern="0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а) 70 200 072;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kern="0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б) 702 000 072;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kern="0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в) 702 072.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b="1" kern="0" dirty="0" smtClean="0">
                <a:solidFill>
                  <a:srgbClr val="FFCC99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000" kern="0" dirty="0" smtClean="0">
                <a:solidFill>
                  <a:srgbClr val="FFCC99"/>
                </a:solidFill>
                <a:latin typeface="Arial" pitchFamily="34" charset="0"/>
                <a:cs typeface="Arial" pitchFamily="34" charset="0"/>
              </a:rPr>
              <a:t>Число, содержащее 6 сотен тысяч, 3 десятка и 4 единицы, это: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kern="0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а) 600 034;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kern="0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б) 60 034;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kern="0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в)  600 304.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684213" y="12700"/>
            <a:ext cx="7764462" cy="8636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 smtClean="0">
                <a:solidFill>
                  <a:srgbClr val="FFCC99"/>
                </a:solidFill>
                <a:latin typeface="Arial" charset="0"/>
                <a:cs typeface="Arial" charset="0"/>
              </a:rPr>
              <a:t>Ответы: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765175"/>
            <a:ext cx="4319587" cy="5778500"/>
          </a:xfrm>
        </p:spPr>
        <p:txBody>
          <a:bodyPr/>
          <a:lstStyle/>
          <a:p>
            <a:pPr indent="-341313" algn="ctr" eaLnBrk="1" hangingPunct="1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Вариант 1</a:t>
            </a:r>
          </a:p>
          <a:p>
            <a:pPr indent="-341313" algn="ctr" eaLnBrk="1" hangingPunct="1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2000" b="1" dirty="0" smtClean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  <a:p>
            <a:pPr marL="458787" indent="-457200" eaLnBrk="1" hangingPunct="1">
              <a:lnSpc>
                <a:spcPct val="90000"/>
              </a:lnSpc>
              <a:buClrTx/>
              <a:buFontTx/>
              <a:buAutoNum type="arabicPeriod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dirty="0" smtClean="0">
                <a:solidFill>
                  <a:srgbClr val="FFCC99"/>
                </a:solidFill>
                <a:latin typeface="Arial" pitchFamily="34" charset="0"/>
                <a:cs typeface="Arial" pitchFamily="34" charset="0"/>
              </a:rPr>
              <a:t>Число 10 023 читается:</a:t>
            </a:r>
          </a:p>
          <a:p>
            <a:pPr indent="-341313" eaLnBrk="1" hangingPunct="1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б) десять тысяч  двадцать три.</a:t>
            </a:r>
          </a:p>
          <a:p>
            <a:pPr indent="-341313" eaLnBrk="1" hangingPunct="1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2000" dirty="0" smtClean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  <a:p>
            <a:pPr indent="-341313" eaLnBrk="1" hangingPunct="1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dirty="0" smtClean="0">
                <a:solidFill>
                  <a:srgbClr val="FFCC99"/>
                </a:solidFill>
                <a:latin typeface="Arial" pitchFamily="34" charset="0"/>
                <a:cs typeface="Arial" pitchFamily="34" charset="0"/>
              </a:rPr>
              <a:t>2. Число шестьсот восемь миллионов семьдесят тысяч записывается:</a:t>
            </a:r>
          </a:p>
          <a:p>
            <a:pPr indent="-341313" eaLnBrk="1" hangingPunct="1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а) 608 070 000.</a:t>
            </a:r>
          </a:p>
          <a:p>
            <a:pPr indent="-341313" eaLnBrk="1" hangingPunct="1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2000" dirty="0" smtClean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  <a:p>
            <a:pPr indent="-341313" eaLnBrk="1" hangingPunct="1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dirty="0" smtClean="0">
                <a:solidFill>
                  <a:srgbClr val="FFCC99"/>
                </a:solidFill>
                <a:latin typeface="Arial" pitchFamily="34" charset="0"/>
                <a:cs typeface="Arial" pitchFamily="34" charset="0"/>
              </a:rPr>
              <a:t>3. Число, содержащее 7 сотен тысяч, 8 десятков и 5 единиц, это:</a:t>
            </a:r>
          </a:p>
          <a:p>
            <a:pPr indent="-341313" eaLnBrk="1" hangingPunct="1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в) 700 085.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4664075" y="765175"/>
            <a:ext cx="4479925" cy="5759450"/>
          </a:xfrm>
        </p:spPr>
        <p:txBody>
          <a:bodyPr/>
          <a:lstStyle/>
          <a:p>
            <a:pPr indent="-341313" algn="ctr" eaLnBrk="1" hangingPunct="1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smtClean="0">
                <a:solidFill>
                  <a:srgbClr val="FFFF99"/>
                </a:solidFill>
                <a:latin typeface="Arial" charset="0"/>
                <a:cs typeface="Arial" charset="0"/>
              </a:rPr>
              <a:t>Вариант 2</a:t>
            </a:r>
          </a:p>
          <a:p>
            <a:pPr indent="-341313" algn="ctr" eaLnBrk="1" hangingPunct="1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b="1" dirty="0" smtClean="0">
              <a:solidFill>
                <a:srgbClr val="FFFF99"/>
              </a:solidFill>
              <a:latin typeface="Arial" charset="0"/>
              <a:cs typeface="Arial" charset="0"/>
            </a:endParaRPr>
          </a:p>
          <a:p>
            <a:pPr indent="-341313" eaLnBrk="1" hangingPunct="1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FFCC99"/>
                </a:solidFill>
                <a:latin typeface="Arial" charset="0"/>
                <a:cs typeface="Arial" charset="0"/>
              </a:rPr>
              <a:t>1. Число 50 203 читается:</a:t>
            </a:r>
          </a:p>
          <a:p>
            <a:pPr indent="-341313" eaLnBrk="1" hangingPunct="1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FFFF99"/>
                </a:solidFill>
                <a:latin typeface="Arial" charset="0"/>
                <a:cs typeface="Arial" charset="0"/>
              </a:rPr>
              <a:t>в) пятьдесят тысяч двести три.</a:t>
            </a:r>
          </a:p>
          <a:p>
            <a:pPr indent="-341313" eaLnBrk="1" hangingPunct="1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dirty="0" smtClean="0">
              <a:solidFill>
                <a:srgbClr val="FFCC99"/>
              </a:solidFill>
              <a:latin typeface="Arial" charset="0"/>
              <a:cs typeface="Arial" charset="0"/>
            </a:endParaRPr>
          </a:p>
          <a:p>
            <a:pPr indent="-341313" eaLnBrk="1" hangingPunct="1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FFCC99"/>
                </a:solidFill>
                <a:latin typeface="Arial" charset="0"/>
                <a:cs typeface="Arial" charset="0"/>
              </a:rPr>
              <a:t>2. Число семьсот два миллиона семьдесят два записывается:</a:t>
            </a:r>
          </a:p>
          <a:p>
            <a:pPr indent="-341313" eaLnBrk="1" hangingPunct="1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FFFF99"/>
                </a:solidFill>
                <a:latin typeface="Arial" charset="0"/>
                <a:cs typeface="Arial" charset="0"/>
              </a:rPr>
              <a:t>б) 702 000 072.</a:t>
            </a:r>
          </a:p>
          <a:p>
            <a:pPr indent="-341313" eaLnBrk="1" hangingPunct="1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dirty="0" smtClean="0">
              <a:solidFill>
                <a:srgbClr val="FFFF99"/>
              </a:solidFill>
              <a:latin typeface="Arial" charset="0"/>
              <a:cs typeface="Arial" charset="0"/>
            </a:endParaRPr>
          </a:p>
          <a:p>
            <a:pPr indent="-341313" eaLnBrk="1" hangingPunct="1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FFCC99"/>
                </a:solidFill>
                <a:latin typeface="Arial" charset="0"/>
                <a:cs typeface="Arial" charset="0"/>
              </a:rPr>
              <a:t>3. Число, содержащее 6 сотен тысяч, 3 десятка и 4 единицы, это:</a:t>
            </a:r>
          </a:p>
          <a:p>
            <a:pPr indent="-341313" eaLnBrk="1" hangingPunct="1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FFFF99"/>
                </a:solidFill>
                <a:latin typeface="Arial" charset="0"/>
                <a:cs typeface="Arial" charset="0"/>
              </a:rPr>
              <a:t>а) 600 034.</a:t>
            </a:r>
          </a:p>
          <a:p>
            <a:pPr indent="-341313" eaLnBrk="1" hangingPunct="1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FFFF99"/>
                </a:solidFill>
                <a:latin typeface="Arial" charset="0"/>
                <a:cs typeface="Arial" charset="0"/>
              </a:rPr>
              <a:t>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2431</TotalTime>
  <Words>345</Words>
  <Application>Microsoft Office PowerPoint</Application>
  <PresentationFormat>Экран (4:3)</PresentationFormat>
  <Paragraphs>80</Paragraphs>
  <Slides>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Оформление по умолчанию</vt:lpstr>
      <vt:lpstr>Презентация PowerPoint</vt:lpstr>
      <vt:lpstr>Презентация PowerPoint</vt:lpstr>
      <vt:lpstr>Ответы: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Чаплыгина И.Б.</dc:creator>
  <cp:lastModifiedBy>Светлана</cp:lastModifiedBy>
  <cp:revision>81</cp:revision>
  <cp:lastPrinted>1601-01-01T00:00:00Z</cp:lastPrinted>
  <dcterms:created xsi:type="dcterms:W3CDTF">2002-07-09T21:22:43Z</dcterms:created>
  <dcterms:modified xsi:type="dcterms:W3CDTF">2013-07-05T05:26:43Z</dcterms:modified>
</cp:coreProperties>
</file>