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0362" cy="1248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22043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5588" y="-11796713"/>
            <a:ext cx="16644938" cy="12484101"/>
          </a:xfrm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6211-1F5F-4FDB-8F61-90E78E350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525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2A94-5C26-458A-A798-D2EFB3DDF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954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08750" y="463550"/>
            <a:ext cx="1939925" cy="56308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0550" cy="5630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B4F04-C942-453B-BAE3-C4BC9B659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788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E4A2-0949-4116-9E9D-1EFBA3B8B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604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D1F0-A944-4891-A30E-FE90E4437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336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8C0A-307F-4509-A777-04634C64A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480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D928-84F8-444E-967B-9210E2E6B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352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3974-0891-49A2-A794-7DD6D7A49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552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C9F7-E808-4CB2-960A-66FAEDDB4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459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248B-21D4-46C4-9953-2DBBABC99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34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0462-1201-4F6F-A96E-6BF968BA3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466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287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287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5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5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C0146A0-A14B-4F48-946B-1EB70E9D1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27888" y="4325938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10 000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229475" y="3973513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100 000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29475" y="4716463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1 000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229475" y="5095875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075613" y="5449888"/>
            <a:ext cx="9826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370888" y="5767388"/>
            <a:ext cx="7207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  1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79388" y="1052513"/>
            <a:ext cx="7170737" cy="5553075"/>
            <a:chOff x="91" y="573"/>
            <a:chExt cx="4635" cy="3589"/>
          </a:xfrm>
        </p:grpSpPr>
        <p:grpSp>
          <p:nvGrpSpPr>
            <p:cNvPr id="2079" name="Group 9"/>
            <p:cNvGrpSpPr>
              <a:grpSpLocks/>
            </p:cNvGrpSpPr>
            <p:nvPr/>
          </p:nvGrpSpPr>
          <p:grpSpPr bwMode="auto">
            <a:xfrm>
              <a:off x="94" y="1287"/>
              <a:ext cx="4479" cy="234"/>
              <a:chOff x="94" y="1287"/>
              <a:chExt cx="4479" cy="234"/>
            </a:xfrm>
          </p:grpSpPr>
          <p:sp>
            <p:nvSpPr>
              <p:cNvPr id="2213" name="Rectangle 10"/>
              <p:cNvSpPr>
                <a:spLocks noChangeArrowheads="1"/>
              </p:cNvSpPr>
              <p:nvPr/>
            </p:nvSpPr>
            <p:spPr bwMode="auto">
              <a:xfrm>
                <a:off x="94" y="128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4" name="Rectangle 11"/>
              <p:cNvSpPr>
                <a:spLocks noChangeArrowheads="1"/>
              </p:cNvSpPr>
              <p:nvPr/>
            </p:nvSpPr>
            <p:spPr bwMode="auto">
              <a:xfrm>
                <a:off x="593" y="128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5" name="Rectangle 12"/>
              <p:cNvSpPr>
                <a:spLocks noChangeArrowheads="1"/>
              </p:cNvSpPr>
              <p:nvPr/>
            </p:nvSpPr>
            <p:spPr bwMode="auto">
              <a:xfrm>
                <a:off x="1090" y="128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6" name="Rectangle 13"/>
              <p:cNvSpPr>
                <a:spLocks noChangeArrowheads="1"/>
              </p:cNvSpPr>
              <p:nvPr/>
            </p:nvSpPr>
            <p:spPr bwMode="auto">
              <a:xfrm>
                <a:off x="1589" y="128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7" name="Rectangle 14"/>
              <p:cNvSpPr>
                <a:spLocks noChangeArrowheads="1"/>
              </p:cNvSpPr>
              <p:nvPr/>
            </p:nvSpPr>
            <p:spPr bwMode="auto">
              <a:xfrm>
                <a:off x="2088" y="128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8" name="Rectangle 15"/>
              <p:cNvSpPr>
                <a:spLocks noChangeArrowheads="1"/>
              </p:cNvSpPr>
              <p:nvPr/>
            </p:nvSpPr>
            <p:spPr bwMode="auto">
              <a:xfrm>
                <a:off x="2586" y="128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9" name="Rectangle 16"/>
              <p:cNvSpPr>
                <a:spLocks noChangeArrowheads="1"/>
              </p:cNvSpPr>
              <p:nvPr/>
            </p:nvSpPr>
            <p:spPr bwMode="auto">
              <a:xfrm>
                <a:off x="3084" y="128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20" name="Rectangle 17"/>
              <p:cNvSpPr>
                <a:spLocks noChangeArrowheads="1"/>
              </p:cNvSpPr>
              <p:nvPr/>
            </p:nvSpPr>
            <p:spPr bwMode="auto">
              <a:xfrm>
                <a:off x="3583" y="128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21" name="Rectangle 18"/>
              <p:cNvSpPr>
                <a:spLocks noChangeArrowheads="1"/>
              </p:cNvSpPr>
              <p:nvPr/>
            </p:nvSpPr>
            <p:spPr bwMode="auto">
              <a:xfrm>
                <a:off x="4081" y="128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0" name="Group 19"/>
            <p:cNvGrpSpPr>
              <a:grpSpLocks/>
            </p:cNvGrpSpPr>
            <p:nvPr/>
          </p:nvGrpSpPr>
          <p:grpSpPr bwMode="auto">
            <a:xfrm>
              <a:off x="94" y="1527"/>
              <a:ext cx="4479" cy="234"/>
              <a:chOff x="94" y="1527"/>
              <a:chExt cx="4479" cy="234"/>
            </a:xfrm>
          </p:grpSpPr>
          <p:sp>
            <p:nvSpPr>
              <p:cNvPr id="2204" name="Rectangle 20"/>
              <p:cNvSpPr>
                <a:spLocks noChangeArrowheads="1"/>
              </p:cNvSpPr>
              <p:nvPr/>
            </p:nvSpPr>
            <p:spPr bwMode="auto">
              <a:xfrm>
                <a:off x="94" y="152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5" name="Rectangle 21"/>
              <p:cNvSpPr>
                <a:spLocks noChangeArrowheads="1"/>
              </p:cNvSpPr>
              <p:nvPr/>
            </p:nvSpPr>
            <p:spPr bwMode="auto">
              <a:xfrm>
                <a:off x="593" y="152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6" name="Rectangle 22"/>
              <p:cNvSpPr>
                <a:spLocks noChangeArrowheads="1"/>
              </p:cNvSpPr>
              <p:nvPr/>
            </p:nvSpPr>
            <p:spPr bwMode="auto">
              <a:xfrm>
                <a:off x="1090" y="152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7" name="Rectangle 23"/>
              <p:cNvSpPr>
                <a:spLocks noChangeArrowheads="1"/>
              </p:cNvSpPr>
              <p:nvPr/>
            </p:nvSpPr>
            <p:spPr bwMode="auto">
              <a:xfrm>
                <a:off x="1589" y="152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8" name="Rectangle 24"/>
              <p:cNvSpPr>
                <a:spLocks noChangeArrowheads="1"/>
              </p:cNvSpPr>
              <p:nvPr/>
            </p:nvSpPr>
            <p:spPr bwMode="auto">
              <a:xfrm>
                <a:off x="2088" y="152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9" name="Rectangle 25"/>
              <p:cNvSpPr>
                <a:spLocks noChangeArrowheads="1"/>
              </p:cNvSpPr>
              <p:nvPr/>
            </p:nvSpPr>
            <p:spPr bwMode="auto">
              <a:xfrm>
                <a:off x="2586" y="152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0" name="Rectangle 26"/>
              <p:cNvSpPr>
                <a:spLocks noChangeArrowheads="1"/>
              </p:cNvSpPr>
              <p:nvPr/>
            </p:nvSpPr>
            <p:spPr bwMode="auto">
              <a:xfrm>
                <a:off x="3084" y="152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1" name="Rectangle 27"/>
              <p:cNvSpPr>
                <a:spLocks noChangeArrowheads="1"/>
              </p:cNvSpPr>
              <p:nvPr/>
            </p:nvSpPr>
            <p:spPr bwMode="auto">
              <a:xfrm>
                <a:off x="3583" y="152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2" name="Rectangle 28"/>
              <p:cNvSpPr>
                <a:spLocks noChangeArrowheads="1"/>
              </p:cNvSpPr>
              <p:nvPr/>
            </p:nvSpPr>
            <p:spPr bwMode="auto">
              <a:xfrm>
                <a:off x="4081" y="152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1" name="Group 29"/>
            <p:cNvGrpSpPr>
              <a:grpSpLocks/>
            </p:cNvGrpSpPr>
            <p:nvPr/>
          </p:nvGrpSpPr>
          <p:grpSpPr bwMode="auto">
            <a:xfrm>
              <a:off x="94" y="1767"/>
              <a:ext cx="4479" cy="234"/>
              <a:chOff x="94" y="1767"/>
              <a:chExt cx="4479" cy="234"/>
            </a:xfrm>
          </p:grpSpPr>
          <p:sp>
            <p:nvSpPr>
              <p:cNvPr id="2195" name="Rectangle 30"/>
              <p:cNvSpPr>
                <a:spLocks noChangeArrowheads="1"/>
              </p:cNvSpPr>
              <p:nvPr/>
            </p:nvSpPr>
            <p:spPr bwMode="auto">
              <a:xfrm>
                <a:off x="94" y="176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6" name="Rectangle 31"/>
              <p:cNvSpPr>
                <a:spLocks noChangeArrowheads="1"/>
              </p:cNvSpPr>
              <p:nvPr/>
            </p:nvSpPr>
            <p:spPr bwMode="auto">
              <a:xfrm>
                <a:off x="593" y="176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7" name="Rectangle 32"/>
              <p:cNvSpPr>
                <a:spLocks noChangeArrowheads="1"/>
              </p:cNvSpPr>
              <p:nvPr/>
            </p:nvSpPr>
            <p:spPr bwMode="auto">
              <a:xfrm>
                <a:off x="1090" y="176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8" name="Rectangle 33"/>
              <p:cNvSpPr>
                <a:spLocks noChangeArrowheads="1"/>
              </p:cNvSpPr>
              <p:nvPr/>
            </p:nvSpPr>
            <p:spPr bwMode="auto">
              <a:xfrm>
                <a:off x="1589" y="176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9" name="Rectangle 34"/>
              <p:cNvSpPr>
                <a:spLocks noChangeArrowheads="1"/>
              </p:cNvSpPr>
              <p:nvPr/>
            </p:nvSpPr>
            <p:spPr bwMode="auto">
              <a:xfrm>
                <a:off x="2088" y="176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0" name="Rectangle 35"/>
              <p:cNvSpPr>
                <a:spLocks noChangeArrowheads="1"/>
              </p:cNvSpPr>
              <p:nvPr/>
            </p:nvSpPr>
            <p:spPr bwMode="auto">
              <a:xfrm>
                <a:off x="2586" y="176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1" name="Rectangle 36"/>
              <p:cNvSpPr>
                <a:spLocks noChangeArrowheads="1"/>
              </p:cNvSpPr>
              <p:nvPr/>
            </p:nvSpPr>
            <p:spPr bwMode="auto">
              <a:xfrm>
                <a:off x="3084" y="1767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2" name="Rectangle 37"/>
              <p:cNvSpPr>
                <a:spLocks noChangeArrowheads="1"/>
              </p:cNvSpPr>
              <p:nvPr/>
            </p:nvSpPr>
            <p:spPr bwMode="auto">
              <a:xfrm>
                <a:off x="3583" y="176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3" name="Rectangle 38"/>
              <p:cNvSpPr>
                <a:spLocks noChangeArrowheads="1"/>
              </p:cNvSpPr>
              <p:nvPr/>
            </p:nvSpPr>
            <p:spPr bwMode="auto">
              <a:xfrm>
                <a:off x="4081" y="1767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2" name="Group 39"/>
            <p:cNvGrpSpPr>
              <a:grpSpLocks/>
            </p:cNvGrpSpPr>
            <p:nvPr/>
          </p:nvGrpSpPr>
          <p:grpSpPr bwMode="auto">
            <a:xfrm>
              <a:off x="94" y="2006"/>
              <a:ext cx="4479" cy="234"/>
              <a:chOff x="94" y="2006"/>
              <a:chExt cx="4479" cy="234"/>
            </a:xfrm>
          </p:grpSpPr>
          <p:sp>
            <p:nvSpPr>
              <p:cNvPr id="2186" name="Rectangle 40"/>
              <p:cNvSpPr>
                <a:spLocks noChangeArrowheads="1"/>
              </p:cNvSpPr>
              <p:nvPr/>
            </p:nvSpPr>
            <p:spPr bwMode="auto">
              <a:xfrm>
                <a:off x="94" y="20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7" name="Rectangle 41"/>
              <p:cNvSpPr>
                <a:spLocks noChangeArrowheads="1"/>
              </p:cNvSpPr>
              <p:nvPr/>
            </p:nvSpPr>
            <p:spPr bwMode="auto">
              <a:xfrm>
                <a:off x="593" y="20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8" name="Rectangle 42"/>
              <p:cNvSpPr>
                <a:spLocks noChangeArrowheads="1"/>
              </p:cNvSpPr>
              <p:nvPr/>
            </p:nvSpPr>
            <p:spPr bwMode="auto">
              <a:xfrm>
                <a:off x="1090" y="20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9" name="Rectangle 43"/>
              <p:cNvSpPr>
                <a:spLocks noChangeArrowheads="1"/>
              </p:cNvSpPr>
              <p:nvPr/>
            </p:nvSpPr>
            <p:spPr bwMode="auto">
              <a:xfrm>
                <a:off x="1589" y="20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0" name="Rectangle 44"/>
              <p:cNvSpPr>
                <a:spLocks noChangeArrowheads="1"/>
              </p:cNvSpPr>
              <p:nvPr/>
            </p:nvSpPr>
            <p:spPr bwMode="auto">
              <a:xfrm>
                <a:off x="2088" y="20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1" name="Rectangle 45"/>
              <p:cNvSpPr>
                <a:spLocks noChangeArrowheads="1"/>
              </p:cNvSpPr>
              <p:nvPr/>
            </p:nvSpPr>
            <p:spPr bwMode="auto">
              <a:xfrm>
                <a:off x="2586" y="20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2" name="Rectangle 46"/>
              <p:cNvSpPr>
                <a:spLocks noChangeArrowheads="1"/>
              </p:cNvSpPr>
              <p:nvPr/>
            </p:nvSpPr>
            <p:spPr bwMode="auto">
              <a:xfrm>
                <a:off x="3084" y="20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3" name="Rectangle 47"/>
              <p:cNvSpPr>
                <a:spLocks noChangeArrowheads="1"/>
              </p:cNvSpPr>
              <p:nvPr/>
            </p:nvSpPr>
            <p:spPr bwMode="auto">
              <a:xfrm>
                <a:off x="3583" y="20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4" name="Rectangle 48"/>
              <p:cNvSpPr>
                <a:spLocks noChangeArrowheads="1"/>
              </p:cNvSpPr>
              <p:nvPr/>
            </p:nvSpPr>
            <p:spPr bwMode="auto">
              <a:xfrm>
                <a:off x="4081" y="20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3" name="Group 49"/>
            <p:cNvGrpSpPr>
              <a:grpSpLocks/>
            </p:cNvGrpSpPr>
            <p:nvPr/>
          </p:nvGrpSpPr>
          <p:grpSpPr bwMode="auto">
            <a:xfrm>
              <a:off x="94" y="2246"/>
              <a:ext cx="4479" cy="234"/>
              <a:chOff x="94" y="2246"/>
              <a:chExt cx="4479" cy="234"/>
            </a:xfrm>
          </p:grpSpPr>
          <p:sp>
            <p:nvSpPr>
              <p:cNvPr id="2177" name="Rectangle 50"/>
              <p:cNvSpPr>
                <a:spLocks noChangeArrowheads="1"/>
              </p:cNvSpPr>
              <p:nvPr/>
            </p:nvSpPr>
            <p:spPr bwMode="auto">
              <a:xfrm>
                <a:off x="94" y="22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8" name="Rectangle 51"/>
              <p:cNvSpPr>
                <a:spLocks noChangeArrowheads="1"/>
              </p:cNvSpPr>
              <p:nvPr/>
            </p:nvSpPr>
            <p:spPr bwMode="auto">
              <a:xfrm>
                <a:off x="593" y="22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9" name="Rectangle 52"/>
              <p:cNvSpPr>
                <a:spLocks noChangeArrowheads="1"/>
              </p:cNvSpPr>
              <p:nvPr/>
            </p:nvSpPr>
            <p:spPr bwMode="auto">
              <a:xfrm>
                <a:off x="1090" y="22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0" name="Rectangle 53"/>
              <p:cNvSpPr>
                <a:spLocks noChangeArrowheads="1"/>
              </p:cNvSpPr>
              <p:nvPr/>
            </p:nvSpPr>
            <p:spPr bwMode="auto">
              <a:xfrm>
                <a:off x="1589" y="22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1" name="Rectangle 54"/>
              <p:cNvSpPr>
                <a:spLocks noChangeArrowheads="1"/>
              </p:cNvSpPr>
              <p:nvPr/>
            </p:nvSpPr>
            <p:spPr bwMode="auto">
              <a:xfrm>
                <a:off x="2088" y="22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2" name="Rectangle 55"/>
              <p:cNvSpPr>
                <a:spLocks noChangeArrowheads="1"/>
              </p:cNvSpPr>
              <p:nvPr/>
            </p:nvSpPr>
            <p:spPr bwMode="auto">
              <a:xfrm>
                <a:off x="2586" y="22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3" name="Rectangle 56"/>
              <p:cNvSpPr>
                <a:spLocks noChangeArrowheads="1"/>
              </p:cNvSpPr>
              <p:nvPr/>
            </p:nvSpPr>
            <p:spPr bwMode="auto">
              <a:xfrm>
                <a:off x="3084" y="22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4" name="Rectangle 57"/>
              <p:cNvSpPr>
                <a:spLocks noChangeArrowheads="1"/>
              </p:cNvSpPr>
              <p:nvPr/>
            </p:nvSpPr>
            <p:spPr bwMode="auto">
              <a:xfrm>
                <a:off x="3583" y="22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85" name="Rectangle 58"/>
              <p:cNvSpPr>
                <a:spLocks noChangeArrowheads="1"/>
              </p:cNvSpPr>
              <p:nvPr/>
            </p:nvSpPr>
            <p:spPr bwMode="auto">
              <a:xfrm>
                <a:off x="4081" y="22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4" name="Group 59"/>
            <p:cNvGrpSpPr>
              <a:grpSpLocks/>
            </p:cNvGrpSpPr>
            <p:nvPr/>
          </p:nvGrpSpPr>
          <p:grpSpPr bwMode="auto">
            <a:xfrm>
              <a:off x="94" y="2486"/>
              <a:ext cx="4479" cy="234"/>
              <a:chOff x="94" y="2486"/>
              <a:chExt cx="4479" cy="234"/>
            </a:xfrm>
          </p:grpSpPr>
          <p:sp>
            <p:nvSpPr>
              <p:cNvPr id="2168" name="Rectangle 60"/>
              <p:cNvSpPr>
                <a:spLocks noChangeArrowheads="1"/>
              </p:cNvSpPr>
              <p:nvPr/>
            </p:nvSpPr>
            <p:spPr bwMode="auto">
              <a:xfrm>
                <a:off x="94" y="24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9" name="Rectangle 61"/>
              <p:cNvSpPr>
                <a:spLocks noChangeArrowheads="1"/>
              </p:cNvSpPr>
              <p:nvPr/>
            </p:nvSpPr>
            <p:spPr bwMode="auto">
              <a:xfrm>
                <a:off x="593" y="24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0" name="Rectangle 62"/>
              <p:cNvSpPr>
                <a:spLocks noChangeArrowheads="1"/>
              </p:cNvSpPr>
              <p:nvPr/>
            </p:nvSpPr>
            <p:spPr bwMode="auto">
              <a:xfrm>
                <a:off x="1090" y="24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1" name="Rectangle 63"/>
              <p:cNvSpPr>
                <a:spLocks noChangeArrowheads="1"/>
              </p:cNvSpPr>
              <p:nvPr/>
            </p:nvSpPr>
            <p:spPr bwMode="auto">
              <a:xfrm>
                <a:off x="1589" y="24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2" name="Rectangle 64"/>
              <p:cNvSpPr>
                <a:spLocks noChangeArrowheads="1"/>
              </p:cNvSpPr>
              <p:nvPr/>
            </p:nvSpPr>
            <p:spPr bwMode="auto">
              <a:xfrm>
                <a:off x="2088" y="24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3" name="Rectangle 65"/>
              <p:cNvSpPr>
                <a:spLocks noChangeArrowheads="1"/>
              </p:cNvSpPr>
              <p:nvPr/>
            </p:nvSpPr>
            <p:spPr bwMode="auto">
              <a:xfrm>
                <a:off x="2586" y="24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4" name="Rectangle 66"/>
              <p:cNvSpPr>
                <a:spLocks noChangeArrowheads="1"/>
              </p:cNvSpPr>
              <p:nvPr/>
            </p:nvSpPr>
            <p:spPr bwMode="auto">
              <a:xfrm>
                <a:off x="3084" y="24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5" name="Rectangle 67"/>
              <p:cNvSpPr>
                <a:spLocks noChangeArrowheads="1"/>
              </p:cNvSpPr>
              <p:nvPr/>
            </p:nvSpPr>
            <p:spPr bwMode="auto">
              <a:xfrm>
                <a:off x="3583" y="24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76" name="Rectangle 68"/>
              <p:cNvSpPr>
                <a:spLocks noChangeArrowheads="1"/>
              </p:cNvSpPr>
              <p:nvPr/>
            </p:nvSpPr>
            <p:spPr bwMode="auto">
              <a:xfrm>
                <a:off x="4081" y="24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5" name="Group 69"/>
            <p:cNvGrpSpPr>
              <a:grpSpLocks/>
            </p:cNvGrpSpPr>
            <p:nvPr/>
          </p:nvGrpSpPr>
          <p:grpSpPr bwMode="auto">
            <a:xfrm>
              <a:off x="94" y="2726"/>
              <a:ext cx="4479" cy="234"/>
              <a:chOff x="94" y="2726"/>
              <a:chExt cx="4479" cy="234"/>
            </a:xfrm>
          </p:grpSpPr>
          <p:sp>
            <p:nvSpPr>
              <p:cNvPr id="2159" name="Rectangle 70"/>
              <p:cNvSpPr>
                <a:spLocks noChangeArrowheads="1"/>
              </p:cNvSpPr>
              <p:nvPr/>
            </p:nvSpPr>
            <p:spPr bwMode="auto">
              <a:xfrm>
                <a:off x="94" y="27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" name="Rectangle 71"/>
              <p:cNvSpPr>
                <a:spLocks noChangeArrowheads="1"/>
              </p:cNvSpPr>
              <p:nvPr/>
            </p:nvSpPr>
            <p:spPr bwMode="auto">
              <a:xfrm>
                <a:off x="593" y="27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" name="Rectangle 72"/>
              <p:cNvSpPr>
                <a:spLocks noChangeArrowheads="1"/>
              </p:cNvSpPr>
              <p:nvPr/>
            </p:nvSpPr>
            <p:spPr bwMode="auto">
              <a:xfrm>
                <a:off x="1090" y="27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2" name="Rectangle 73"/>
              <p:cNvSpPr>
                <a:spLocks noChangeArrowheads="1"/>
              </p:cNvSpPr>
              <p:nvPr/>
            </p:nvSpPr>
            <p:spPr bwMode="auto">
              <a:xfrm>
                <a:off x="1589" y="27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3" name="Rectangle 74"/>
              <p:cNvSpPr>
                <a:spLocks noChangeArrowheads="1"/>
              </p:cNvSpPr>
              <p:nvPr/>
            </p:nvSpPr>
            <p:spPr bwMode="auto">
              <a:xfrm>
                <a:off x="2088" y="27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4" name="Rectangle 75"/>
              <p:cNvSpPr>
                <a:spLocks noChangeArrowheads="1"/>
              </p:cNvSpPr>
              <p:nvPr/>
            </p:nvSpPr>
            <p:spPr bwMode="auto">
              <a:xfrm>
                <a:off x="2586" y="27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5" name="Rectangle 76"/>
              <p:cNvSpPr>
                <a:spLocks noChangeArrowheads="1"/>
              </p:cNvSpPr>
              <p:nvPr/>
            </p:nvSpPr>
            <p:spPr bwMode="auto">
              <a:xfrm>
                <a:off x="3084" y="27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6" name="Rectangle 77"/>
              <p:cNvSpPr>
                <a:spLocks noChangeArrowheads="1"/>
              </p:cNvSpPr>
              <p:nvPr/>
            </p:nvSpPr>
            <p:spPr bwMode="auto">
              <a:xfrm>
                <a:off x="3583" y="27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7" name="Rectangle 78"/>
              <p:cNvSpPr>
                <a:spLocks noChangeArrowheads="1"/>
              </p:cNvSpPr>
              <p:nvPr/>
            </p:nvSpPr>
            <p:spPr bwMode="auto">
              <a:xfrm>
                <a:off x="4081" y="27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6" name="Group 79"/>
            <p:cNvGrpSpPr>
              <a:grpSpLocks/>
            </p:cNvGrpSpPr>
            <p:nvPr/>
          </p:nvGrpSpPr>
          <p:grpSpPr bwMode="auto">
            <a:xfrm>
              <a:off x="94" y="2966"/>
              <a:ext cx="4479" cy="234"/>
              <a:chOff x="94" y="2966"/>
              <a:chExt cx="4479" cy="234"/>
            </a:xfrm>
          </p:grpSpPr>
          <p:sp>
            <p:nvSpPr>
              <p:cNvPr id="2150" name="Rectangle 80"/>
              <p:cNvSpPr>
                <a:spLocks noChangeArrowheads="1"/>
              </p:cNvSpPr>
              <p:nvPr/>
            </p:nvSpPr>
            <p:spPr bwMode="auto">
              <a:xfrm>
                <a:off x="94" y="296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1" name="Rectangle 81"/>
              <p:cNvSpPr>
                <a:spLocks noChangeArrowheads="1"/>
              </p:cNvSpPr>
              <p:nvPr/>
            </p:nvSpPr>
            <p:spPr bwMode="auto">
              <a:xfrm>
                <a:off x="593" y="296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2" name="Rectangle 82"/>
              <p:cNvSpPr>
                <a:spLocks noChangeArrowheads="1"/>
              </p:cNvSpPr>
              <p:nvPr/>
            </p:nvSpPr>
            <p:spPr bwMode="auto">
              <a:xfrm>
                <a:off x="1090" y="296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3" name="Rectangle 83"/>
              <p:cNvSpPr>
                <a:spLocks noChangeArrowheads="1"/>
              </p:cNvSpPr>
              <p:nvPr/>
            </p:nvSpPr>
            <p:spPr bwMode="auto">
              <a:xfrm>
                <a:off x="1589" y="296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4" name="Rectangle 84"/>
              <p:cNvSpPr>
                <a:spLocks noChangeArrowheads="1"/>
              </p:cNvSpPr>
              <p:nvPr/>
            </p:nvSpPr>
            <p:spPr bwMode="auto">
              <a:xfrm>
                <a:off x="2088" y="296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5" name="Rectangle 85"/>
              <p:cNvSpPr>
                <a:spLocks noChangeArrowheads="1"/>
              </p:cNvSpPr>
              <p:nvPr/>
            </p:nvSpPr>
            <p:spPr bwMode="auto">
              <a:xfrm>
                <a:off x="2586" y="296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6" name="Rectangle 86"/>
              <p:cNvSpPr>
                <a:spLocks noChangeArrowheads="1"/>
              </p:cNvSpPr>
              <p:nvPr/>
            </p:nvSpPr>
            <p:spPr bwMode="auto">
              <a:xfrm>
                <a:off x="3084" y="296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7" name="Rectangle 87"/>
              <p:cNvSpPr>
                <a:spLocks noChangeArrowheads="1"/>
              </p:cNvSpPr>
              <p:nvPr/>
            </p:nvSpPr>
            <p:spPr bwMode="auto">
              <a:xfrm>
                <a:off x="3583" y="296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" name="Rectangle 88"/>
              <p:cNvSpPr>
                <a:spLocks noChangeArrowheads="1"/>
              </p:cNvSpPr>
              <p:nvPr/>
            </p:nvSpPr>
            <p:spPr bwMode="auto">
              <a:xfrm>
                <a:off x="4081" y="296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7" name="Group 89"/>
            <p:cNvGrpSpPr>
              <a:grpSpLocks/>
            </p:cNvGrpSpPr>
            <p:nvPr/>
          </p:nvGrpSpPr>
          <p:grpSpPr bwMode="auto">
            <a:xfrm>
              <a:off x="94" y="3206"/>
              <a:ext cx="4479" cy="234"/>
              <a:chOff x="94" y="3206"/>
              <a:chExt cx="4479" cy="234"/>
            </a:xfrm>
          </p:grpSpPr>
          <p:sp>
            <p:nvSpPr>
              <p:cNvPr id="2141" name="Rectangle 90"/>
              <p:cNvSpPr>
                <a:spLocks noChangeArrowheads="1"/>
              </p:cNvSpPr>
              <p:nvPr/>
            </p:nvSpPr>
            <p:spPr bwMode="auto">
              <a:xfrm>
                <a:off x="94" y="32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2" name="Rectangle 91"/>
              <p:cNvSpPr>
                <a:spLocks noChangeArrowheads="1"/>
              </p:cNvSpPr>
              <p:nvPr/>
            </p:nvSpPr>
            <p:spPr bwMode="auto">
              <a:xfrm>
                <a:off x="593" y="32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3" name="Rectangle 92"/>
              <p:cNvSpPr>
                <a:spLocks noChangeArrowheads="1"/>
              </p:cNvSpPr>
              <p:nvPr/>
            </p:nvSpPr>
            <p:spPr bwMode="auto">
              <a:xfrm>
                <a:off x="1090" y="32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4" name="Rectangle 93"/>
              <p:cNvSpPr>
                <a:spLocks noChangeArrowheads="1"/>
              </p:cNvSpPr>
              <p:nvPr/>
            </p:nvSpPr>
            <p:spPr bwMode="auto">
              <a:xfrm>
                <a:off x="1589" y="32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5" name="Rectangle 94"/>
              <p:cNvSpPr>
                <a:spLocks noChangeArrowheads="1"/>
              </p:cNvSpPr>
              <p:nvPr/>
            </p:nvSpPr>
            <p:spPr bwMode="auto">
              <a:xfrm>
                <a:off x="2088" y="32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6" name="Rectangle 95"/>
              <p:cNvSpPr>
                <a:spLocks noChangeArrowheads="1"/>
              </p:cNvSpPr>
              <p:nvPr/>
            </p:nvSpPr>
            <p:spPr bwMode="auto">
              <a:xfrm>
                <a:off x="2586" y="32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7" name="Rectangle 96"/>
              <p:cNvSpPr>
                <a:spLocks noChangeArrowheads="1"/>
              </p:cNvSpPr>
              <p:nvPr/>
            </p:nvSpPr>
            <p:spPr bwMode="auto">
              <a:xfrm>
                <a:off x="3084" y="320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8" name="Rectangle 97"/>
              <p:cNvSpPr>
                <a:spLocks noChangeArrowheads="1"/>
              </p:cNvSpPr>
              <p:nvPr/>
            </p:nvSpPr>
            <p:spPr bwMode="auto">
              <a:xfrm>
                <a:off x="3583" y="32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9" name="Rectangle 98"/>
              <p:cNvSpPr>
                <a:spLocks noChangeArrowheads="1"/>
              </p:cNvSpPr>
              <p:nvPr/>
            </p:nvSpPr>
            <p:spPr bwMode="auto">
              <a:xfrm>
                <a:off x="4081" y="320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8" name="Group 99"/>
            <p:cNvGrpSpPr>
              <a:grpSpLocks/>
            </p:cNvGrpSpPr>
            <p:nvPr/>
          </p:nvGrpSpPr>
          <p:grpSpPr bwMode="auto">
            <a:xfrm>
              <a:off x="94" y="3446"/>
              <a:ext cx="4479" cy="234"/>
              <a:chOff x="94" y="3446"/>
              <a:chExt cx="4479" cy="234"/>
            </a:xfrm>
          </p:grpSpPr>
          <p:sp>
            <p:nvSpPr>
              <p:cNvPr id="2132" name="Rectangle 100"/>
              <p:cNvSpPr>
                <a:spLocks noChangeArrowheads="1"/>
              </p:cNvSpPr>
              <p:nvPr/>
            </p:nvSpPr>
            <p:spPr bwMode="auto">
              <a:xfrm>
                <a:off x="94" y="34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3" name="Rectangle 101"/>
              <p:cNvSpPr>
                <a:spLocks noChangeArrowheads="1"/>
              </p:cNvSpPr>
              <p:nvPr/>
            </p:nvSpPr>
            <p:spPr bwMode="auto">
              <a:xfrm>
                <a:off x="593" y="34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4" name="Rectangle 102"/>
              <p:cNvSpPr>
                <a:spLocks noChangeArrowheads="1"/>
              </p:cNvSpPr>
              <p:nvPr/>
            </p:nvSpPr>
            <p:spPr bwMode="auto">
              <a:xfrm>
                <a:off x="1090" y="34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5" name="Rectangle 103"/>
              <p:cNvSpPr>
                <a:spLocks noChangeArrowheads="1"/>
              </p:cNvSpPr>
              <p:nvPr/>
            </p:nvSpPr>
            <p:spPr bwMode="auto">
              <a:xfrm>
                <a:off x="1589" y="34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6" name="Rectangle 104"/>
              <p:cNvSpPr>
                <a:spLocks noChangeArrowheads="1"/>
              </p:cNvSpPr>
              <p:nvPr/>
            </p:nvSpPr>
            <p:spPr bwMode="auto">
              <a:xfrm>
                <a:off x="2088" y="34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7" name="Rectangle 105"/>
              <p:cNvSpPr>
                <a:spLocks noChangeArrowheads="1"/>
              </p:cNvSpPr>
              <p:nvPr/>
            </p:nvSpPr>
            <p:spPr bwMode="auto">
              <a:xfrm>
                <a:off x="2586" y="34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8" name="Rectangle 106"/>
              <p:cNvSpPr>
                <a:spLocks noChangeArrowheads="1"/>
              </p:cNvSpPr>
              <p:nvPr/>
            </p:nvSpPr>
            <p:spPr bwMode="auto">
              <a:xfrm>
                <a:off x="3084" y="344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9" name="Rectangle 107"/>
              <p:cNvSpPr>
                <a:spLocks noChangeArrowheads="1"/>
              </p:cNvSpPr>
              <p:nvPr/>
            </p:nvSpPr>
            <p:spPr bwMode="auto">
              <a:xfrm>
                <a:off x="3583" y="34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40" name="Rectangle 108"/>
              <p:cNvSpPr>
                <a:spLocks noChangeArrowheads="1"/>
              </p:cNvSpPr>
              <p:nvPr/>
            </p:nvSpPr>
            <p:spPr bwMode="auto">
              <a:xfrm>
                <a:off x="4081" y="344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89" name="Group 109"/>
            <p:cNvGrpSpPr>
              <a:grpSpLocks/>
            </p:cNvGrpSpPr>
            <p:nvPr/>
          </p:nvGrpSpPr>
          <p:grpSpPr bwMode="auto">
            <a:xfrm>
              <a:off x="94" y="3686"/>
              <a:ext cx="4479" cy="234"/>
              <a:chOff x="94" y="3686"/>
              <a:chExt cx="4479" cy="234"/>
            </a:xfrm>
          </p:grpSpPr>
          <p:sp>
            <p:nvSpPr>
              <p:cNvPr id="2123" name="Rectangle 110"/>
              <p:cNvSpPr>
                <a:spLocks noChangeArrowheads="1"/>
              </p:cNvSpPr>
              <p:nvPr/>
            </p:nvSpPr>
            <p:spPr bwMode="auto">
              <a:xfrm>
                <a:off x="94" y="36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4" name="Rectangle 111"/>
              <p:cNvSpPr>
                <a:spLocks noChangeArrowheads="1"/>
              </p:cNvSpPr>
              <p:nvPr/>
            </p:nvSpPr>
            <p:spPr bwMode="auto">
              <a:xfrm>
                <a:off x="593" y="36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5" name="Rectangle 112"/>
              <p:cNvSpPr>
                <a:spLocks noChangeArrowheads="1"/>
              </p:cNvSpPr>
              <p:nvPr/>
            </p:nvSpPr>
            <p:spPr bwMode="auto">
              <a:xfrm>
                <a:off x="1090" y="36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6" name="Rectangle 113"/>
              <p:cNvSpPr>
                <a:spLocks noChangeArrowheads="1"/>
              </p:cNvSpPr>
              <p:nvPr/>
            </p:nvSpPr>
            <p:spPr bwMode="auto">
              <a:xfrm>
                <a:off x="1589" y="36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7" name="Rectangle 114"/>
              <p:cNvSpPr>
                <a:spLocks noChangeArrowheads="1"/>
              </p:cNvSpPr>
              <p:nvPr/>
            </p:nvSpPr>
            <p:spPr bwMode="auto">
              <a:xfrm>
                <a:off x="2088" y="36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8" name="Rectangle 115"/>
              <p:cNvSpPr>
                <a:spLocks noChangeArrowheads="1"/>
              </p:cNvSpPr>
              <p:nvPr/>
            </p:nvSpPr>
            <p:spPr bwMode="auto">
              <a:xfrm>
                <a:off x="2586" y="36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9" name="Rectangle 116"/>
              <p:cNvSpPr>
                <a:spLocks noChangeArrowheads="1"/>
              </p:cNvSpPr>
              <p:nvPr/>
            </p:nvSpPr>
            <p:spPr bwMode="auto">
              <a:xfrm>
                <a:off x="3084" y="368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0" name="Rectangle 117"/>
              <p:cNvSpPr>
                <a:spLocks noChangeArrowheads="1"/>
              </p:cNvSpPr>
              <p:nvPr/>
            </p:nvSpPr>
            <p:spPr bwMode="auto">
              <a:xfrm>
                <a:off x="3583" y="36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31" name="Rectangle 118"/>
              <p:cNvSpPr>
                <a:spLocks noChangeArrowheads="1"/>
              </p:cNvSpPr>
              <p:nvPr/>
            </p:nvSpPr>
            <p:spPr bwMode="auto">
              <a:xfrm>
                <a:off x="4081" y="368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90" name="Rectangle 119"/>
            <p:cNvSpPr>
              <a:spLocks noChangeArrowheads="1"/>
            </p:cNvSpPr>
            <p:nvPr/>
          </p:nvSpPr>
          <p:spPr bwMode="auto">
            <a:xfrm>
              <a:off x="94" y="573"/>
              <a:ext cx="1490" cy="708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91" name="Line 120"/>
            <p:cNvSpPr>
              <a:spLocks noChangeShapeType="1"/>
            </p:cNvSpPr>
            <p:nvPr/>
          </p:nvSpPr>
          <p:spPr bwMode="auto">
            <a:xfrm>
              <a:off x="94" y="573"/>
              <a:ext cx="4479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121"/>
            <p:cNvSpPr>
              <a:spLocks noChangeShapeType="1"/>
            </p:cNvSpPr>
            <p:nvPr/>
          </p:nvSpPr>
          <p:spPr bwMode="auto">
            <a:xfrm>
              <a:off x="94" y="1533"/>
              <a:ext cx="4479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93" name="Group 122"/>
            <p:cNvGrpSpPr>
              <a:grpSpLocks/>
            </p:cNvGrpSpPr>
            <p:nvPr/>
          </p:nvGrpSpPr>
          <p:grpSpPr bwMode="auto">
            <a:xfrm>
              <a:off x="94" y="3926"/>
              <a:ext cx="4479" cy="234"/>
              <a:chOff x="94" y="3926"/>
              <a:chExt cx="4479" cy="234"/>
            </a:xfrm>
          </p:grpSpPr>
          <p:sp>
            <p:nvSpPr>
              <p:cNvPr id="2114" name="Rectangle 123"/>
              <p:cNvSpPr>
                <a:spLocks noChangeArrowheads="1"/>
              </p:cNvSpPr>
              <p:nvPr/>
            </p:nvSpPr>
            <p:spPr bwMode="auto">
              <a:xfrm>
                <a:off x="94" y="39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5" name="Rectangle 124"/>
              <p:cNvSpPr>
                <a:spLocks noChangeArrowheads="1"/>
              </p:cNvSpPr>
              <p:nvPr/>
            </p:nvSpPr>
            <p:spPr bwMode="auto">
              <a:xfrm>
                <a:off x="593" y="39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6" name="Rectangle 125"/>
              <p:cNvSpPr>
                <a:spLocks noChangeArrowheads="1"/>
              </p:cNvSpPr>
              <p:nvPr/>
            </p:nvSpPr>
            <p:spPr bwMode="auto">
              <a:xfrm>
                <a:off x="1090" y="39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7" name="Rectangle 126"/>
              <p:cNvSpPr>
                <a:spLocks noChangeArrowheads="1"/>
              </p:cNvSpPr>
              <p:nvPr/>
            </p:nvSpPr>
            <p:spPr bwMode="auto">
              <a:xfrm>
                <a:off x="1589" y="39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8" name="Rectangle 127"/>
              <p:cNvSpPr>
                <a:spLocks noChangeArrowheads="1"/>
              </p:cNvSpPr>
              <p:nvPr/>
            </p:nvSpPr>
            <p:spPr bwMode="auto">
              <a:xfrm>
                <a:off x="2088" y="39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9" name="Rectangle 128"/>
              <p:cNvSpPr>
                <a:spLocks noChangeArrowheads="1"/>
              </p:cNvSpPr>
              <p:nvPr/>
            </p:nvSpPr>
            <p:spPr bwMode="auto">
              <a:xfrm>
                <a:off x="2586" y="39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0" name="Rectangle 129"/>
              <p:cNvSpPr>
                <a:spLocks noChangeArrowheads="1"/>
              </p:cNvSpPr>
              <p:nvPr/>
            </p:nvSpPr>
            <p:spPr bwMode="auto">
              <a:xfrm>
                <a:off x="3084" y="3926"/>
                <a:ext cx="493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1" name="Rectangle 130"/>
              <p:cNvSpPr>
                <a:spLocks noChangeArrowheads="1"/>
              </p:cNvSpPr>
              <p:nvPr/>
            </p:nvSpPr>
            <p:spPr bwMode="auto">
              <a:xfrm>
                <a:off x="3583" y="39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22" name="Rectangle 131"/>
              <p:cNvSpPr>
                <a:spLocks noChangeArrowheads="1"/>
              </p:cNvSpPr>
              <p:nvPr/>
            </p:nvSpPr>
            <p:spPr bwMode="auto">
              <a:xfrm>
                <a:off x="4081" y="3926"/>
                <a:ext cx="492" cy="234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94" name="Group 132"/>
            <p:cNvGrpSpPr>
              <a:grpSpLocks/>
            </p:cNvGrpSpPr>
            <p:nvPr/>
          </p:nvGrpSpPr>
          <p:grpSpPr bwMode="auto">
            <a:xfrm>
              <a:off x="103" y="573"/>
              <a:ext cx="4471" cy="3579"/>
              <a:chOff x="103" y="573"/>
              <a:chExt cx="4471" cy="3579"/>
            </a:xfrm>
          </p:grpSpPr>
          <p:sp>
            <p:nvSpPr>
              <p:cNvPr id="2109" name="Rectangle 133"/>
              <p:cNvSpPr>
                <a:spLocks noChangeArrowheads="1"/>
              </p:cNvSpPr>
              <p:nvPr/>
            </p:nvSpPr>
            <p:spPr bwMode="auto">
              <a:xfrm>
                <a:off x="1589" y="573"/>
                <a:ext cx="1490" cy="708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0" name="Rectangle 134"/>
              <p:cNvSpPr>
                <a:spLocks noChangeArrowheads="1"/>
              </p:cNvSpPr>
              <p:nvPr/>
            </p:nvSpPr>
            <p:spPr bwMode="auto">
              <a:xfrm>
                <a:off x="3085" y="573"/>
                <a:ext cx="1489" cy="708"/>
              </a:xfrm>
              <a:prstGeom prst="rect">
                <a:avLst/>
              </a:prstGeom>
              <a:solidFill>
                <a:srgbClr val="FF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11" name="Line 135"/>
              <p:cNvSpPr>
                <a:spLocks noChangeShapeType="1"/>
              </p:cNvSpPr>
              <p:nvPr/>
            </p:nvSpPr>
            <p:spPr bwMode="auto">
              <a:xfrm>
                <a:off x="103" y="583"/>
                <a:ext cx="0" cy="357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Line 136"/>
              <p:cNvSpPr>
                <a:spLocks noChangeShapeType="1"/>
              </p:cNvSpPr>
              <p:nvPr/>
            </p:nvSpPr>
            <p:spPr bwMode="auto">
              <a:xfrm>
                <a:off x="1587" y="579"/>
                <a:ext cx="0" cy="357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Line 137"/>
              <p:cNvSpPr>
                <a:spLocks noChangeShapeType="1"/>
              </p:cNvSpPr>
              <p:nvPr/>
            </p:nvSpPr>
            <p:spPr bwMode="auto">
              <a:xfrm>
                <a:off x="3088" y="583"/>
                <a:ext cx="0" cy="357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95" name="Line 138"/>
            <p:cNvSpPr>
              <a:spLocks noChangeShapeType="1"/>
            </p:cNvSpPr>
            <p:nvPr/>
          </p:nvSpPr>
          <p:spPr bwMode="auto">
            <a:xfrm>
              <a:off x="91" y="4162"/>
              <a:ext cx="4479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Text Box 139"/>
            <p:cNvSpPr txBox="1">
              <a:spLocks noChangeArrowheads="1"/>
            </p:cNvSpPr>
            <p:nvPr/>
          </p:nvSpPr>
          <p:spPr bwMode="auto">
            <a:xfrm>
              <a:off x="166" y="767"/>
              <a:ext cx="134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ts val="1188"/>
                </a:spcBef>
                <a:buClrTx/>
                <a:buFontTx/>
                <a:buNone/>
              </a:pPr>
              <a:r>
                <a:rPr lang="ru-RU" sz="1900">
                  <a:solidFill>
                    <a:srgbClr val="000000"/>
                  </a:solidFill>
                  <a:latin typeface="Tahoma" pitchFamily="32" charset="0"/>
                </a:rPr>
                <a:t>Класс миллионов</a:t>
              </a:r>
            </a:p>
          </p:txBody>
        </p:sp>
        <p:sp>
          <p:nvSpPr>
            <p:cNvPr id="2097" name="Text Box 140"/>
            <p:cNvSpPr txBox="1">
              <a:spLocks noChangeArrowheads="1"/>
            </p:cNvSpPr>
            <p:nvPr/>
          </p:nvSpPr>
          <p:spPr bwMode="auto">
            <a:xfrm>
              <a:off x="1589" y="766"/>
              <a:ext cx="1561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ts val="1188"/>
                </a:spcBef>
                <a:buClrTx/>
                <a:buFontTx/>
                <a:buNone/>
              </a:pPr>
              <a:r>
                <a:rPr lang="ru-RU" sz="1900">
                  <a:solidFill>
                    <a:srgbClr val="000000"/>
                  </a:solidFill>
                  <a:latin typeface="Tahoma" pitchFamily="32" charset="0"/>
                </a:rPr>
                <a:t>Класс тысяч</a:t>
              </a:r>
            </a:p>
          </p:txBody>
        </p:sp>
        <p:sp>
          <p:nvSpPr>
            <p:cNvPr id="2098" name="Text Box 141"/>
            <p:cNvSpPr txBox="1">
              <a:spLocks noChangeArrowheads="1"/>
            </p:cNvSpPr>
            <p:nvPr/>
          </p:nvSpPr>
          <p:spPr bwMode="auto">
            <a:xfrm>
              <a:off x="2951" y="766"/>
              <a:ext cx="1775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ts val="1188"/>
                </a:spcBef>
                <a:buClrTx/>
                <a:buFontTx/>
                <a:buNone/>
              </a:pPr>
              <a:r>
                <a:rPr lang="ru-RU" sz="1900">
                  <a:solidFill>
                    <a:srgbClr val="000000"/>
                  </a:solidFill>
                  <a:latin typeface="Tahoma" pitchFamily="32" charset="0"/>
                </a:rPr>
                <a:t>Класс единиц </a:t>
              </a:r>
            </a:p>
          </p:txBody>
        </p:sp>
        <p:grpSp>
          <p:nvGrpSpPr>
            <p:cNvPr id="2099" name="Group 142"/>
            <p:cNvGrpSpPr>
              <a:grpSpLocks/>
            </p:cNvGrpSpPr>
            <p:nvPr/>
          </p:nvGrpSpPr>
          <p:grpSpPr bwMode="auto">
            <a:xfrm>
              <a:off x="94" y="1276"/>
              <a:ext cx="4476" cy="239"/>
              <a:chOff x="94" y="1276"/>
              <a:chExt cx="4476" cy="239"/>
            </a:xfrm>
          </p:grpSpPr>
          <p:sp>
            <p:nvSpPr>
              <p:cNvPr id="2100" name="Text Box 143"/>
              <p:cNvSpPr txBox="1">
                <a:spLocks noChangeArrowheads="1"/>
              </p:cNvSpPr>
              <p:nvPr/>
            </p:nvSpPr>
            <p:spPr bwMode="auto">
              <a:xfrm>
                <a:off x="94" y="1276"/>
                <a:ext cx="499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сот.</a:t>
                </a:r>
              </a:p>
            </p:txBody>
          </p:sp>
          <p:sp>
            <p:nvSpPr>
              <p:cNvPr id="2101" name="Text Box 144"/>
              <p:cNvSpPr txBox="1">
                <a:spLocks noChangeArrowheads="1"/>
              </p:cNvSpPr>
              <p:nvPr/>
            </p:nvSpPr>
            <p:spPr bwMode="auto">
              <a:xfrm>
                <a:off x="593" y="1281"/>
                <a:ext cx="49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дес.</a:t>
                </a:r>
              </a:p>
            </p:txBody>
          </p:sp>
          <p:sp>
            <p:nvSpPr>
              <p:cNvPr id="2102" name="Text Box 145"/>
              <p:cNvSpPr txBox="1">
                <a:spLocks noChangeArrowheads="1"/>
              </p:cNvSpPr>
              <p:nvPr/>
            </p:nvSpPr>
            <p:spPr bwMode="auto">
              <a:xfrm>
                <a:off x="1090" y="1276"/>
                <a:ext cx="49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ед.</a:t>
                </a:r>
              </a:p>
            </p:txBody>
          </p:sp>
          <p:sp>
            <p:nvSpPr>
              <p:cNvPr id="2103" name="Text Box 146"/>
              <p:cNvSpPr txBox="1">
                <a:spLocks noChangeArrowheads="1"/>
              </p:cNvSpPr>
              <p:nvPr/>
            </p:nvSpPr>
            <p:spPr bwMode="auto">
              <a:xfrm>
                <a:off x="1589" y="1281"/>
                <a:ext cx="499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сот.</a:t>
                </a:r>
              </a:p>
            </p:txBody>
          </p:sp>
          <p:sp>
            <p:nvSpPr>
              <p:cNvPr id="2104" name="Text Box 147"/>
              <p:cNvSpPr txBox="1">
                <a:spLocks noChangeArrowheads="1"/>
              </p:cNvSpPr>
              <p:nvPr/>
            </p:nvSpPr>
            <p:spPr bwMode="auto">
              <a:xfrm>
                <a:off x="2088" y="1281"/>
                <a:ext cx="49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дес.</a:t>
                </a:r>
              </a:p>
            </p:txBody>
          </p:sp>
          <p:sp>
            <p:nvSpPr>
              <p:cNvPr id="2105" name="Text Box 148"/>
              <p:cNvSpPr txBox="1">
                <a:spLocks noChangeArrowheads="1"/>
              </p:cNvSpPr>
              <p:nvPr/>
            </p:nvSpPr>
            <p:spPr bwMode="auto">
              <a:xfrm>
                <a:off x="2586" y="1281"/>
                <a:ext cx="49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ед.</a:t>
                </a:r>
              </a:p>
            </p:txBody>
          </p:sp>
          <p:sp>
            <p:nvSpPr>
              <p:cNvPr id="2106" name="Text Box 149"/>
              <p:cNvSpPr txBox="1">
                <a:spLocks noChangeArrowheads="1"/>
              </p:cNvSpPr>
              <p:nvPr/>
            </p:nvSpPr>
            <p:spPr bwMode="auto">
              <a:xfrm>
                <a:off x="3084" y="1281"/>
                <a:ext cx="49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сот.</a:t>
                </a:r>
              </a:p>
            </p:txBody>
          </p:sp>
          <p:sp>
            <p:nvSpPr>
              <p:cNvPr id="2107" name="Text Box 150"/>
              <p:cNvSpPr txBox="1">
                <a:spLocks noChangeArrowheads="1"/>
              </p:cNvSpPr>
              <p:nvPr/>
            </p:nvSpPr>
            <p:spPr bwMode="auto">
              <a:xfrm>
                <a:off x="3583" y="1281"/>
                <a:ext cx="49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дес.</a:t>
                </a:r>
              </a:p>
            </p:txBody>
          </p:sp>
          <p:sp>
            <p:nvSpPr>
              <p:cNvPr id="2108" name="Text Box 151"/>
              <p:cNvSpPr txBox="1">
                <a:spLocks noChangeArrowheads="1"/>
              </p:cNvSpPr>
              <p:nvPr/>
            </p:nvSpPr>
            <p:spPr bwMode="auto">
              <a:xfrm>
                <a:off x="4081" y="1281"/>
                <a:ext cx="489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ts val="1125"/>
                  </a:spcBef>
                  <a:buClrTx/>
                  <a:buFontTx/>
                  <a:buNone/>
                </a:pPr>
                <a:r>
                  <a:rPr lang="ru-RU" sz="1800">
                    <a:solidFill>
                      <a:srgbClr val="000000"/>
                    </a:solidFill>
                    <a:latin typeface="Tahoma" pitchFamily="32" charset="0"/>
                  </a:rPr>
                  <a:t>ед.</a:t>
                </a:r>
              </a:p>
            </p:txBody>
          </p:sp>
        </p:grpSp>
      </p:grpSp>
      <p:sp>
        <p:nvSpPr>
          <p:cNvPr id="3224" name="Text Box 152"/>
          <p:cNvSpPr txBox="1">
            <a:spLocks noChangeArrowheads="1"/>
          </p:cNvSpPr>
          <p:nvPr/>
        </p:nvSpPr>
        <p:spPr bwMode="auto">
          <a:xfrm>
            <a:off x="1725613" y="3543300"/>
            <a:ext cx="8128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flipH="1">
            <a:off x="2632075" y="3746500"/>
            <a:ext cx="501650" cy="119063"/>
          </a:xfrm>
          <a:prstGeom prst="leftArrow">
            <a:avLst>
              <a:gd name="adj1" fmla="val 50000"/>
              <a:gd name="adj2" fmla="val 105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26" name="Text Box 154"/>
          <p:cNvSpPr txBox="1">
            <a:spLocks noChangeArrowheads="1"/>
          </p:cNvSpPr>
          <p:nvPr/>
        </p:nvSpPr>
        <p:spPr bwMode="auto">
          <a:xfrm>
            <a:off x="2532063" y="3887788"/>
            <a:ext cx="7699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27" name="AutoShape 155"/>
          <p:cNvSpPr>
            <a:spLocks noChangeArrowheads="1"/>
          </p:cNvSpPr>
          <p:nvPr/>
        </p:nvSpPr>
        <p:spPr bwMode="auto">
          <a:xfrm flipH="1">
            <a:off x="3403600" y="4111625"/>
            <a:ext cx="501650" cy="119063"/>
          </a:xfrm>
          <a:prstGeom prst="leftArrow">
            <a:avLst>
              <a:gd name="adj1" fmla="val 50000"/>
              <a:gd name="adj2" fmla="val 105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28" name="Text Box 156"/>
          <p:cNvSpPr txBox="1">
            <a:spLocks noChangeArrowheads="1"/>
          </p:cNvSpPr>
          <p:nvPr/>
        </p:nvSpPr>
        <p:spPr bwMode="auto">
          <a:xfrm>
            <a:off x="3302000" y="4303713"/>
            <a:ext cx="781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29" name="AutoShape 157"/>
          <p:cNvSpPr>
            <a:spLocks noChangeArrowheads="1"/>
          </p:cNvSpPr>
          <p:nvPr/>
        </p:nvSpPr>
        <p:spPr bwMode="auto">
          <a:xfrm flipH="1">
            <a:off x="4170363" y="4481513"/>
            <a:ext cx="501650" cy="127000"/>
          </a:xfrm>
          <a:prstGeom prst="leftArrow">
            <a:avLst>
              <a:gd name="adj1" fmla="val 50000"/>
              <a:gd name="adj2" fmla="val 98750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30" name="Text Box 158"/>
          <p:cNvSpPr txBox="1">
            <a:spLocks noChangeArrowheads="1"/>
          </p:cNvSpPr>
          <p:nvPr/>
        </p:nvSpPr>
        <p:spPr bwMode="auto">
          <a:xfrm>
            <a:off x="4040188" y="4648200"/>
            <a:ext cx="7921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31" name="AutoShape 159"/>
          <p:cNvSpPr>
            <a:spLocks noChangeArrowheads="1"/>
          </p:cNvSpPr>
          <p:nvPr/>
        </p:nvSpPr>
        <p:spPr bwMode="auto">
          <a:xfrm flipH="1" flipV="1">
            <a:off x="4937125" y="4868863"/>
            <a:ext cx="576263" cy="111125"/>
          </a:xfrm>
          <a:prstGeom prst="leftArrow">
            <a:avLst>
              <a:gd name="adj1" fmla="val 50000"/>
              <a:gd name="adj2" fmla="val 12964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32" name="Text Box 160"/>
          <p:cNvSpPr txBox="1">
            <a:spLocks noChangeArrowheads="1"/>
          </p:cNvSpPr>
          <p:nvPr/>
        </p:nvSpPr>
        <p:spPr bwMode="auto">
          <a:xfrm>
            <a:off x="4910138" y="5022850"/>
            <a:ext cx="6445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33" name="AutoShape 161"/>
          <p:cNvSpPr>
            <a:spLocks noChangeArrowheads="1"/>
          </p:cNvSpPr>
          <p:nvPr/>
        </p:nvSpPr>
        <p:spPr bwMode="auto">
          <a:xfrm flipH="1">
            <a:off x="5727700" y="5241925"/>
            <a:ext cx="501650" cy="119063"/>
          </a:xfrm>
          <a:prstGeom prst="leftArrow">
            <a:avLst>
              <a:gd name="adj1" fmla="val 50000"/>
              <a:gd name="adj2" fmla="val 105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5605463" y="5394325"/>
            <a:ext cx="7143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35" name="AutoShape 163"/>
          <p:cNvSpPr>
            <a:spLocks noChangeArrowheads="1"/>
          </p:cNvSpPr>
          <p:nvPr/>
        </p:nvSpPr>
        <p:spPr bwMode="auto">
          <a:xfrm flipH="1" flipV="1">
            <a:off x="6513513" y="5591175"/>
            <a:ext cx="501650" cy="125413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6381750" y="5775325"/>
            <a:ext cx="7651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37" name="AutoShape 165"/>
          <p:cNvSpPr>
            <a:spLocks noChangeArrowheads="1"/>
          </p:cNvSpPr>
          <p:nvPr/>
        </p:nvSpPr>
        <p:spPr bwMode="auto">
          <a:xfrm flipH="1">
            <a:off x="7234238" y="5961063"/>
            <a:ext cx="452437" cy="171450"/>
          </a:xfrm>
          <a:prstGeom prst="leftArrow">
            <a:avLst>
              <a:gd name="adj1" fmla="val 50000"/>
              <a:gd name="adj2" fmla="val 65972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38" name="Text Box 166"/>
          <p:cNvSpPr txBox="1">
            <a:spLocks noChangeArrowheads="1"/>
          </p:cNvSpPr>
          <p:nvPr/>
        </p:nvSpPr>
        <p:spPr bwMode="auto">
          <a:xfrm>
            <a:off x="976313" y="3165475"/>
            <a:ext cx="781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39" name="Text Box 167"/>
          <p:cNvSpPr txBox="1">
            <a:spLocks noChangeArrowheads="1"/>
          </p:cNvSpPr>
          <p:nvPr/>
        </p:nvSpPr>
        <p:spPr bwMode="auto">
          <a:xfrm>
            <a:off x="198438" y="2806700"/>
            <a:ext cx="747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242" name="Text Box 170"/>
          <p:cNvSpPr txBox="1">
            <a:spLocks noChangeArrowheads="1"/>
          </p:cNvSpPr>
          <p:nvPr/>
        </p:nvSpPr>
        <p:spPr bwMode="auto">
          <a:xfrm>
            <a:off x="7229475" y="3602038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 1 000 000</a:t>
            </a:r>
          </a:p>
        </p:txBody>
      </p:sp>
      <p:sp>
        <p:nvSpPr>
          <p:cNvPr id="3243" name="Text Box 171"/>
          <p:cNvSpPr txBox="1">
            <a:spLocks noChangeArrowheads="1"/>
          </p:cNvSpPr>
          <p:nvPr/>
        </p:nvSpPr>
        <p:spPr bwMode="auto">
          <a:xfrm>
            <a:off x="7040563" y="2798763"/>
            <a:ext cx="2016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100 000 000</a:t>
            </a:r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7227888" y="3206750"/>
            <a:ext cx="1828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ru-RU" b="1">
                <a:solidFill>
                  <a:srgbClr val="FFFFCC"/>
                </a:solidFill>
                <a:latin typeface="Arial" charset="0"/>
                <a:cs typeface="Arial" charset="0"/>
              </a:rPr>
              <a:t>10 000 000</a:t>
            </a:r>
          </a:p>
        </p:txBody>
      </p:sp>
      <p:sp>
        <p:nvSpPr>
          <p:cNvPr id="176" name="AutoShape 155"/>
          <p:cNvSpPr>
            <a:spLocks noChangeArrowheads="1"/>
          </p:cNvSpPr>
          <p:nvPr/>
        </p:nvSpPr>
        <p:spPr bwMode="auto">
          <a:xfrm flipH="1">
            <a:off x="1855788" y="3390900"/>
            <a:ext cx="501650" cy="119063"/>
          </a:xfrm>
          <a:prstGeom prst="leftArrow">
            <a:avLst>
              <a:gd name="adj1" fmla="val 50000"/>
              <a:gd name="adj2" fmla="val 105333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7" name="AutoShape 155"/>
          <p:cNvSpPr>
            <a:spLocks noChangeArrowheads="1"/>
          </p:cNvSpPr>
          <p:nvPr/>
        </p:nvSpPr>
        <p:spPr bwMode="auto">
          <a:xfrm flipH="1">
            <a:off x="1085850" y="2998788"/>
            <a:ext cx="501650" cy="119062"/>
          </a:xfrm>
          <a:prstGeom prst="leftArrow">
            <a:avLst>
              <a:gd name="adj1" fmla="val 50000"/>
              <a:gd name="adj2" fmla="val 105334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TextBox 1"/>
          <p:cNvSpPr txBox="1">
            <a:spLocks noChangeArrowheads="1"/>
          </p:cNvSpPr>
          <p:nvPr/>
        </p:nvSpPr>
        <p:spPr bwMode="auto">
          <a:xfrm>
            <a:off x="196850" y="204788"/>
            <a:ext cx="7800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latin typeface="Arial" charset="0"/>
                <a:cs typeface="Arial" charset="0"/>
              </a:rPr>
              <a:t>Классы натуральных чисел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5" dur="5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1" dur="500"/>
                                        <p:tgtEl>
                                          <p:spTgt spid="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5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57" dur="5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6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3" dur="500"/>
                                        <p:tgtEl>
                                          <p:spTgt spid="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85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89" dur="500"/>
                                        <p:tgtEl>
                                          <p:spTgt spid="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4" grpId="0"/>
      <p:bldP spid="3225" grpId="0" animBg="1"/>
      <p:bldP spid="3227" grpId="0" animBg="1"/>
      <p:bldP spid="3229" grpId="0" animBg="1"/>
      <p:bldP spid="3231" grpId="0" animBg="1"/>
      <p:bldP spid="3233" grpId="0" animBg="1"/>
      <p:bldP spid="3235" grpId="0" animBg="1"/>
      <p:bldP spid="3237" grpId="0" animBg="1"/>
      <p:bldP spid="176" grpId="0" animBg="1"/>
      <p:bldP spid="1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827088" y="-6350"/>
            <a:ext cx="7764462" cy="863600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7504" y="386804"/>
            <a:ext cx="4709318" cy="57785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indent="-341313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Вариант 1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 10 023 читается: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одна тысяча двадцать три;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десять тысяч  двадцать три;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сто  двадцать три.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 шестьсот восемь миллионов семьдесят тысяч записывается: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608 070 000;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60 870 000;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60 807 000.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Число, содержащее 7 сотен тысяч, 8 десятков и 5 единиц, это: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70 085;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700 805;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700 085.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60354" y="405854"/>
            <a:ext cx="4248150" cy="575945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indent="-341313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Вариант 2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 50 203 читается: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пять тысяч двести три;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пятьдесят  тысяч двадцать три;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пятьдесят тысяч двести три.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 семьсот два миллиона семьдесят два записывается: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70 200 072;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702 000 072;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702 072.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kern="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Число, содержащее 6 сотен тысяч, 3 десятка и 4 единицы, это: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600 034;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60 034;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kern="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 600 304.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2700"/>
            <a:ext cx="7764462" cy="8636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smtClean="0">
                <a:solidFill>
                  <a:srgbClr val="FFCC99"/>
                </a:solidFill>
                <a:latin typeface="Arial" charset="0"/>
                <a:cs typeface="Arial" charset="0"/>
              </a:rPr>
              <a:t>Ответы: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4319587" cy="5778500"/>
          </a:xfrm>
        </p:spPr>
        <p:txBody>
          <a:bodyPr/>
          <a:lstStyle/>
          <a:p>
            <a:pPr indent="-341313" algn="ctr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Вариант 1</a:t>
            </a:r>
          </a:p>
          <a:p>
            <a:pPr indent="-341313" algn="ctr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marL="458787" indent="-457200" eaLnBrk="1" hangingPunct="1">
              <a:lnSpc>
                <a:spcPct val="90000"/>
              </a:lnSpc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Число 10 023 читается: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б) десять тысяч  двадцать три.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2. Число шестьсот восемь миллионов семьдесят тысяч записывается: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а) 608 070 000.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3. Число, содержащее 7 сотен тысяч, 8 десятков и 5 единиц, это: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в) 700 085.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64075" y="765175"/>
            <a:ext cx="4479925" cy="5759450"/>
          </a:xfrm>
        </p:spPr>
        <p:txBody>
          <a:bodyPr/>
          <a:lstStyle/>
          <a:p>
            <a:pPr indent="-341313" algn="ctr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smtClean="0">
                <a:solidFill>
                  <a:srgbClr val="FFFF99"/>
                </a:solidFill>
                <a:latin typeface="Arial" charset="0"/>
                <a:cs typeface="Arial" charset="0"/>
              </a:rPr>
              <a:t>Вариант 2</a:t>
            </a:r>
          </a:p>
          <a:p>
            <a:pPr indent="-341313" algn="ctr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dirty="0" smtClean="0">
              <a:solidFill>
                <a:srgbClr val="FFFF99"/>
              </a:solidFill>
              <a:latin typeface="Arial" charset="0"/>
              <a:cs typeface="Arial" charset="0"/>
            </a:endParaRP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CC99"/>
                </a:solidFill>
                <a:latin typeface="Arial" charset="0"/>
                <a:cs typeface="Arial" charset="0"/>
              </a:rPr>
              <a:t>1. Число 50 203 читается: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FF99"/>
                </a:solidFill>
                <a:latin typeface="Arial" charset="0"/>
                <a:cs typeface="Arial" charset="0"/>
              </a:rPr>
              <a:t>в) пятьдесят тысяч двести три.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FFCC99"/>
              </a:solidFill>
              <a:latin typeface="Arial" charset="0"/>
              <a:cs typeface="Arial" charset="0"/>
            </a:endParaRP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CC99"/>
                </a:solidFill>
                <a:latin typeface="Arial" charset="0"/>
                <a:cs typeface="Arial" charset="0"/>
              </a:rPr>
              <a:t>2. Число семьсот два миллиона семьдесят два записывается: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FF99"/>
                </a:solidFill>
                <a:latin typeface="Arial" charset="0"/>
                <a:cs typeface="Arial" charset="0"/>
              </a:rPr>
              <a:t>б) 702 000 072.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 smtClean="0">
              <a:solidFill>
                <a:srgbClr val="FFFF99"/>
              </a:solidFill>
              <a:latin typeface="Arial" charset="0"/>
              <a:cs typeface="Arial" charset="0"/>
            </a:endParaRP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CC99"/>
                </a:solidFill>
                <a:latin typeface="Arial" charset="0"/>
                <a:cs typeface="Arial" charset="0"/>
              </a:rPr>
              <a:t>3. Число, содержащее 6 сотен тысяч, 3 десятка и 4 единицы, это: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FF99"/>
                </a:solidFill>
                <a:latin typeface="Arial" charset="0"/>
                <a:cs typeface="Arial" charset="0"/>
              </a:rPr>
              <a:t>а) 600 034.</a:t>
            </a:r>
          </a:p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FFFF99"/>
                </a:solidFill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345</Words>
  <Application>Microsoft Office PowerPoint</Application>
  <PresentationFormat>Экран (4:3)</PresentationFormat>
  <Paragraphs>80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Ответы: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Чаплыгина И.Б.</dc:creator>
  <cp:lastModifiedBy>Светлана</cp:lastModifiedBy>
  <cp:revision>81</cp:revision>
  <cp:lastPrinted>1601-01-01T00:00:00Z</cp:lastPrinted>
  <dcterms:created xsi:type="dcterms:W3CDTF">2002-07-09T21:22:43Z</dcterms:created>
  <dcterms:modified xsi:type="dcterms:W3CDTF">2013-07-05T05:26:43Z</dcterms:modified>
</cp:coreProperties>
</file>