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96" y="-4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0"/>
            <a:ext cx="7086600" cy="1470025"/>
          </a:xfrm>
        </p:spPr>
        <p:txBody>
          <a:bodyPr/>
          <a:lstStyle>
            <a:lvl1pPr algn="r">
              <a:defRPr>
                <a:solidFill>
                  <a:schemeClr val="tx1"/>
                </a:solidFill>
              </a:defRPr>
            </a:lvl1pPr>
          </a:lstStyle>
          <a:p>
            <a:r>
              <a:rPr lang="ru-RU" smtClean="0"/>
              <a:t>Образец заголовка</a:t>
            </a:r>
            <a:endParaRPr/>
          </a:p>
        </p:txBody>
      </p:sp>
      <p:sp>
        <p:nvSpPr>
          <p:cNvPr id="3" name="Subtitle 2"/>
          <p:cNvSpPr>
            <a:spLocks noGrp="1"/>
          </p:cNvSpPr>
          <p:nvPr>
            <p:ph type="subTitle" idx="1"/>
          </p:nvPr>
        </p:nvSpPr>
        <p:spPr>
          <a:xfrm>
            <a:off x="3352800" y="2946400"/>
            <a:ext cx="4432300" cy="1752600"/>
          </a:xfrm>
        </p:spPr>
        <p:txBody>
          <a:bodyPr anchor="ctr" anchorCtr="0">
            <a:normAutofit/>
            <a:scene3d>
              <a:camera prst="orthographicFront"/>
              <a:lightRig rig="threePt" dir="t"/>
            </a:scene3d>
            <a:sp3d extrusionH="25400"/>
          </a:bodyPr>
          <a:lstStyle>
            <a:lvl1pPr marL="0" indent="0" algn="ctr">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a:p>
        </p:txBody>
      </p:sp>
      <p:sp>
        <p:nvSpPr>
          <p:cNvPr id="4" name="Date Placeholder 3"/>
          <p:cNvSpPr>
            <a:spLocks noGrp="1"/>
          </p:cNvSpPr>
          <p:nvPr>
            <p:ph type="dt" sz="half" idx="10"/>
          </p:nvPr>
        </p:nvSpPr>
        <p:spPr>
          <a:xfrm>
            <a:off x="6477000" y="6521824"/>
            <a:ext cx="2133600" cy="259976"/>
          </a:xfrm>
        </p:spPr>
        <p:txBody>
          <a:bodyPr/>
          <a:lstStyle>
            <a:lvl1pPr algn="r">
              <a:defRPr/>
            </a:lvl1pPr>
          </a:lstStyle>
          <a:p>
            <a:fld id="{B4C71EC6-210F-42DE-9C53-41977AD35B3D}" type="datetimeFigureOut">
              <a:rPr lang="ru-RU" smtClean="0"/>
              <a:pPr/>
              <a:t>22.04.2013</a:t>
            </a:fld>
            <a:endParaRPr lang="ru-RU" dirty="0"/>
          </a:p>
        </p:txBody>
      </p:sp>
      <p:sp>
        <p:nvSpPr>
          <p:cNvPr id="5" name="Footer Placeholder 4"/>
          <p:cNvSpPr>
            <a:spLocks noGrp="1"/>
          </p:cNvSpPr>
          <p:nvPr>
            <p:ph type="ftr" sz="quarter" idx="11"/>
          </p:nvPr>
        </p:nvSpPr>
        <p:spPr>
          <a:xfrm>
            <a:off x="3124200" y="6521824"/>
            <a:ext cx="2895600" cy="259976"/>
          </a:xfrm>
        </p:spPr>
        <p:txBody>
          <a:bodyPr/>
          <a:lstStyle/>
          <a:p>
            <a:endParaRPr lang="ru-RU" dirty="0"/>
          </a:p>
        </p:txBody>
      </p:sp>
      <p:sp>
        <p:nvSpPr>
          <p:cNvPr id="6" name="Slide Number Placeholder 5"/>
          <p:cNvSpPr>
            <a:spLocks noGrp="1"/>
          </p:cNvSpPr>
          <p:nvPr>
            <p:ph type="sldNum" sz="quarter" idx="12"/>
          </p:nvPr>
        </p:nvSpPr>
        <p:spPr>
          <a:xfrm>
            <a:off x="8534400" y="6293224"/>
            <a:ext cx="609600" cy="259976"/>
          </a:xfrm>
        </p:spPr>
        <p:txBody>
          <a:bodyPr/>
          <a:lstStyle>
            <a:lvl1pPr algn="ctr">
              <a:defRPr/>
            </a:lvl1pPr>
          </a:lstStyle>
          <a:p>
            <a:fld id="{B19B0651-EE4F-4900-A07F-96A6BFA9D0F0}" type="slidenum">
              <a:rPr lang="ru-RU" smtClean="0"/>
              <a:pPr/>
              <a:t>‹#›</a:t>
            </a:fld>
            <a:endParaRPr lang="ru-RU" dirty="0"/>
          </a:p>
        </p:txBody>
      </p:sp>
      <p:grpSp>
        <p:nvGrpSpPr>
          <p:cNvPr id="7" name="Group 6"/>
          <p:cNvGrpSpPr/>
          <p:nvPr/>
        </p:nvGrpSpPr>
        <p:grpSpPr>
          <a:xfrm>
            <a:off x="685798" y="0"/>
            <a:ext cx="8001004" cy="7950200"/>
            <a:chOff x="685798" y="0"/>
            <a:chExt cx="8001004" cy="7950200"/>
          </a:xfrm>
        </p:grpSpPr>
        <p:sp>
          <p:nvSpPr>
            <p:cNvPr id="8" name="Pie 7"/>
            <p:cNvSpPr/>
            <p:nvPr/>
          </p:nvSpPr>
          <p:spPr>
            <a:xfrm flipH="1" flipV="1">
              <a:off x="1257300" y="5778500"/>
              <a:ext cx="2171700" cy="2171700"/>
            </a:xfrm>
            <a:prstGeom prst="pie">
              <a:avLst>
                <a:gd name="adj1" fmla="val 0"/>
                <a:gd name="adj2" fmla="val 10800000"/>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grpSp>
          <p:nvGrpSpPr>
            <p:cNvPr id="9" name="Group 52"/>
            <p:cNvGrpSpPr/>
            <p:nvPr/>
          </p:nvGrpSpPr>
          <p:grpSpPr>
            <a:xfrm>
              <a:off x="685798" y="0"/>
              <a:ext cx="8001004" cy="6855714"/>
              <a:chOff x="685798" y="0"/>
              <a:chExt cx="8001004" cy="6855714"/>
            </a:xfrm>
          </p:grpSpPr>
          <p:sp>
            <p:nvSpPr>
              <p:cNvPr id="10" name="Freeform 9"/>
              <p:cNvSpPr/>
              <p:nvPr/>
            </p:nvSpPr>
            <p:spPr>
              <a:xfrm>
                <a:off x="685798" y="5880101"/>
                <a:ext cx="1143001" cy="975613"/>
              </a:xfrm>
              <a:custGeom>
                <a:avLst/>
                <a:gdLst>
                  <a:gd name="connsiteX0" fmla="*/ 0 w 1143000"/>
                  <a:gd name="connsiteY0" fmla="*/ 571500 h 1143000"/>
                  <a:gd name="connsiteX1" fmla="*/ 167389 w 1143000"/>
                  <a:gd name="connsiteY1" fmla="*/ 167389 h 1143000"/>
                  <a:gd name="connsiteX2" fmla="*/ 571501 w 1143000"/>
                  <a:gd name="connsiteY2" fmla="*/ 1 h 1143000"/>
                  <a:gd name="connsiteX3" fmla="*/ 975612 w 1143000"/>
                  <a:gd name="connsiteY3" fmla="*/ 167390 h 1143000"/>
                  <a:gd name="connsiteX4" fmla="*/ 1143000 w 1143000"/>
                  <a:gd name="connsiteY4" fmla="*/ 571502 h 1143000"/>
                  <a:gd name="connsiteX5" fmla="*/ 975611 w 1143000"/>
                  <a:gd name="connsiteY5" fmla="*/ 975614 h 1143000"/>
                  <a:gd name="connsiteX6" fmla="*/ 571499 w 1143000"/>
                  <a:gd name="connsiteY6" fmla="*/ 1143002 h 1143000"/>
                  <a:gd name="connsiteX7" fmla="*/ 167387 w 1143000"/>
                  <a:gd name="connsiteY7" fmla="*/ 975613 h 1143000"/>
                  <a:gd name="connsiteX8" fmla="*/ -1 w 1143000"/>
                  <a:gd name="connsiteY8" fmla="*/ 571501 h 1143000"/>
                  <a:gd name="connsiteX9" fmla="*/ 0 w 1143000"/>
                  <a:gd name="connsiteY9" fmla="*/ 571500 h 1143000"/>
                  <a:gd name="connsiteX0" fmla="*/ 1 w 1143001"/>
                  <a:gd name="connsiteY0" fmla="*/ 571499 h 1042965"/>
                  <a:gd name="connsiteX1" fmla="*/ 167390 w 1143001"/>
                  <a:gd name="connsiteY1" fmla="*/ 167388 h 1042965"/>
                  <a:gd name="connsiteX2" fmla="*/ 571502 w 1143001"/>
                  <a:gd name="connsiteY2" fmla="*/ 0 h 1042965"/>
                  <a:gd name="connsiteX3" fmla="*/ 975613 w 1143001"/>
                  <a:gd name="connsiteY3" fmla="*/ 167389 h 1042965"/>
                  <a:gd name="connsiteX4" fmla="*/ 1143001 w 1143001"/>
                  <a:gd name="connsiteY4" fmla="*/ 571501 h 1042965"/>
                  <a:gd name="connsiteX5" fmla="*/ 975612 w 1143001"/>
                  <a:gd name="connsiteY5" fmla="*/ 975613 h 1042965"/>
                  <a:gd name="connsiteX6" fmla="*/ 167388 w 1143001"/>
                  <a:gd name="connsiteY6" fmla="*/ 975612 h 1042965"/>
                  <a:gd name="connsiteX7" fmla="*/ 0 w 1143001"/>
                  <a:gd name="connsiteY7" fmla="*/ 571500 h 1042965"/>
                  <a:gd name="connsiteX8" fmla="*/ 1 w 1143001"/>
                  <a:gd name="connsiteY8" fmla="*/ 571499 h 1042965"/>
                  <a:gd name="connsiteX0" fmla="*/ 1 w 1143001"/>
                  <a:gd name="connsiteY0" fmla="*/ 571499 h 975613"/>
                  <a:gd name="connsiteX1" fmla="*/ 167390 w 1143001"/>
                  <a:gd name="connsiteY1" fmla="*/ 167388 h 975613"/>
                  <a:gd name="connsiteX2" fmla="*/ 571502 w 1143001"/>
                  <a:gd name="connsiteY2" fmla="*/ 0 h 975613"/>
                  <a:gd name="connsiteX3" fmla="*/ 975613 w 1143001"/>
                  <a:gd name="connsiteY3" fmla="*/ 167389 h 975613"/>
                  <a:gd name="connsiteX4" fmla="*/ 1143001 w 1143001"/>
                  <a:gd name="connsiteY4" fmla="*/ 571501 h 975613"/>
                  <a:gd name="connsiteX5" fmla="*/ 975612 w 1143001"/>
                  <a:gd name="connsiteY5" fmla="*/ 975613 h 975613"/>
                  <a:gd name="connsiteX6" fmla="*/ 167388 w 1143001"/>
                  <a:gd name="connsiteY6" fmla="*/ 975612 h 975613"/>
                  <a:gd name="connsiteX7" fmla="*/ 0 w 1143001"/>
                  <a:gd name="connsiteY7" fmla="*/ 571500 h 975613"/>
                  <a:gd name="connsiteX8" fmla="*/ 1 w 1143001"/>
                  <a:gd name="connsiteY8" fmla="*/ 571499 h 97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1" h="975613">
                    <a:moveTo>
                      <a:pt x="1" y="571499"/>
                    </a:moveTo>
                    <a:cubicBezTo>
                      <a:pt x="1" y="419928"/>
                      <a:pt x="60213" y="274564"/>
                      <a:pt x="167390" y="167388"/>
                    </a:cubicBezTo>
                    <a:cubicBezTo>
                      <a:pt x="274567" y="60211"/>
                      <a:pt x="419931" y="0"/>
                      <a:pt x="571502" y="0"/>
                    </a:cubicBezTo>
                    <a:cubicBezTo>
                      <a:pt x="723073" y="0"/>
                      <a:pt x="868437" y="60212"/>
                      <a:pt x="975613" y="167389"/>
                    </a:cubicBezTo>
                    <a:cubicBezTo>
                      <a:pt x="1082790" y="274566"/>
                      <a:pt x="1143001" y="419930"/>
                      <a:pt x="1143001" y="571501"/>
                    </a:cubicBezTo>
                    <a:cubicBezTo>
                      <a:pt x="1143001" y="723072"/>
                      <a:pt x="1138214" y="908261"/>
                      <a:pt x="975612" y="975613"/>
                    </a:cubicBezTo>
                    <a:lnTo>
                      <a:pt x="167388" y="975612"/>
                    </a:lnTo>
                    <a:cubicBezTo>
                      <a:pt x="60211" y="868435"/>
                      <a:pt x="0" y="723071"/>
                      <a:pt x="0" y="571500"/>
                    </a:cubicBezTo>
                    <a:lnTo>
                      <a:pt x="1" y="571499"/>
                    </a:lnTo>
                    <a:close/>
                  </a:path>
                </a:pathLst>
              </a:cu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1" name="Oval 10"/>
              <p:cNvSpPr/>
              <p:nvPr/>
            </p:nvSpPr>
            <p:spPr>
              <a:xfrm>
                <a:off x="2590800" y="51816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2" name="Oval 11"/>
              <p:cNvSpPr/>
              <p:nvPr/>
            </p:nvSpPr>
            <p:spPr>
              <a:xfrm>
                <a:off x="838200" y="57912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3" name="Oval 12"/>
              <p:cNvSpPr/>
              <p:nvPr/>
            </p:nvSpPr>
            <p:spPr>
              <a:xfrm>
                <a:off x="2362200" y="594360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4" name="Oval 13"/>
              <p:cNvSpPr/>
              <p:nvPr/>
            </p:nvSpPr>
            <p:spPr>
              <a:xfrm>
                <a:off x="1676400" y="56261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5" name="Oval 14"/>
              <p:cNvSpPr/>
              <p:nvPr/>
            </p:nvSpPr>
            <p:spPr>
              <a:xfrm>
                <a:off x="1981200" y="53340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6" name="Oval 15"/>
              <p:cNvSpPr/>
              <p:nvPr/>
            </p:nvSpPr>
            <p:spPr>
              <a:xfrm>
                <a:off x="1943100" y="5562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7" name="Oval 16"/>
              <p:cNvSpPr/>
              <p:nvPr/>
            </p:nvSpPr>
            <p:spPr>
              <a:xfrm>
                <a:off x="2362200" y="502920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8" name="Oval 17"/>
              <p:cNvSpPr/>
              <p:nvPr/>
            </p:nvSpPr>
            <p:spPr>
              <a:xfrm>
                <a:off x="3009900" y="441960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9" name="Oval 18"/>
              <p:cNvSpPr/>
              <p:nvPr/>
            </p:nvSpPr>
            <p:spPr>
              <a:xfrm>
                <a:off x="2971800" y="46482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0" name="Oval 19"/>
              <p:cNvSpPr/>
              <p:nvPr/>
            </p:nvSpPr>
            <p:spPr>
              <a:xfrm>
                <a:off x="3314700" y="47244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1" name="Oval 20"/>
              <p:cNvSpPr/>
              <p:nvPr/>
            </p:nvSpPr>
            <p:spPr>
              <a:xfrm>
                <a:off x="3619500" y="50292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2" name="Oval 21"/>
              <p:cNvSpPr/>
              <p:nvPr/>
            </p:nvSpPr>
            <p:spPr>
              <a:xfrm>
                <a:off x="1384300" y="54864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3" name="Oval 22"/>
              <p:cNvSpPr/>
              <p:nvPr/>
            </p:nvSpPr>
            <p:spPr>
              <a:xfrm>
                <a:off x="3505200" y="52578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4" name="Oval 23"/>
              <p:cNvSpPr/>
              <p:nvPr/>
            </p:nvSpPr>
            <p:spPr>
              <a:xfrm>
                <a:off x="1295400" y="56642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5" name="Oval 24"/>
              <p:cNvSpPr/>
              <p:nvPr/>
            </p:nvSpPr>
            <p:spPr>
              <a:xfrm>
                <a:off x="1447800" y="55118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6" name="Oval 25"/>
              <p:cNvSpPr/>
              <p:nvPr/>
            </p:nvSpPr>
            <p:spPr>
              <a:xfrm>
                <a:off x="1600200" y="54864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7" name="Oval 26"/>
              <p:cNvSpPr/>
              <p:nvPr/>
            </p:nvSpPr>
            <p:spPr>
              <a:xfrm>
                <a:off x="3352800" y="5943600"/>
                <a:ext cx="533400" cy="533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8" name="Freeform 27"/>
              <p:cNvSpPr/>
              <p:nvPr/>
            </p:nvSpPr>
            <p:spPr>
              <a:xfrm flipV="1">
                <a:off x="5486400" y="0"/>
                <a:ext cx="1143001" cy="975613"/>
              </a:xfrm>
              <a:custGeom>
                <a:avLst/>
                <a:gdLst>
                  <a:gd name="connsiteX0" fmla="*/ 0 w 1143000"/>
                  <a:gd name="connsiteY0" fmla="*/ 571500 h 1143000"/>
                  <a:gd name="connsiteX1" fmla="*/ 167389 w 1143000"/>
                  <a:gd name="connsiteY1" fmla="*/ 167389 h 1143000"/>
                  <a:gd name="connsiteX2" fmla="*/ 571501 w 1143000"/>
                  <a:gd name="connsiteY2" fmla="*/ 1 h 1143000"/>
                  <a:gd name="connsiteX3" fmla="*/ 975612 w 1143000"/>
                  <a:gd name="connsiteY3" fmla="*/ 167390 h 1143000"/>
                  <a:gd name="connsiteX4" fmla="*/ 1143000 w 1143000"/>
                  <a:gd name="connsiteY4" fmla="*/ 571502 h 1143000"/>
                  <a:gd name="connsiteX5" fmla="*/ 975611 w 1143000"/>
                  <a:gd name="connsiteY5" fmla="*/ 975614 h 1143000"/>
                  <a:gd name="connsiteX6" fmla="*/ 571499 w 1143000"/>
                  <a:gd name="connsiteY6" fmla="*/ 1143002 h 1143000"/>
                  <a:gd name="connsiteX7" fmla="*/ 167387 w 1143000"/>
                  <a:gd name="connsiteY7" fmla="*/ 975613 h 1143000"/>
                  <a:gd name="connsiteX8" fmla="*/ -1 w 1143000"/>
                  <a:gd name="connsiteY8" fmla="*/ 571501 h 1143000"/>
                  <a:gd name="connsiteX9" fmla="*/ 0 w 1143000"/>
                  <a:gd name="connsiteY9" fmla="*/ 571500 h 1143000"/>
                  <a:gd name="connsiteX0" fmla="*/ 1 w 1143001"/>
                  <a:gd name="connsiteY0" fmla="*/ 571499 h 1042965"/>
                  <a:gd name="connsiteX1" fmla="*/ 167390 w 1143001"/>
                  <a:gd name="connsiteY1" fmla="*/ 167388 h 1042965"/>
                  <a:gd name="connsiteX2" fmla="*/ 571502 w 1143001"/>
                  <a:gd name="connsiteY2" fmla="*/ 0 h 1042965"/>
                  <a:gd name="connsiteX3" fmla="*/ 975613 w 1143001"/>
                  <a:gd name="connsiteY3" fmla="*/ 167389 h 1042965"/>
                  <a:gd name="connsiteX4" fmla="*/ 1143001 w 1143001"/>
                  <a:gd name="connsiteY4" fmla="*/ 571501 h 1042965"/>
                  <a:gd name="connsiteX5" fmla="*/ 975612 w 1143001"/>
                  <a:gd name="connsiteY5" fmla="*/ 975613 h 1042965"/>
                  <a:gd name="connsiteX6" fmla="*/ 167388 w 1143001"/>
                  <a:gd name="connsiteY6" fmla="*/ 975612 h 1042965"/>
                  <a:gd name="connsiteX7" fmla="*/ 0 w 1143001"/>
                  <a:gd name="connsiteY7" fmla="*/ 571500 h 1042965"/>
                  <a:gd name="connsiteX8" fmla="*/ 1 w 1143001"/>
                  <a:gd name="connsiteY8" fmla="*/ 571499 h 1042965"/>
                  <a:gd name="connsiteX0" fmla="*/ 1 w 1143001"/>
                  <a:gd name="connsiteY0" fmla="*/ 571499 h 975613"/>
                  <a:gd name="connsiteX1" fmla="*/ 167390 w 1143001"/>
                  <a:gd name="connsiteY1" fmla="*/ 167388 h 975613"/>
                  <a:gd name="connsiteX2" fmla="*/ 571502 w 1143001"/>
                  <a:gd name="connsiteY2" fmla="*/ 0 h 975613"/>
                  <a:gd name="connsiteX3" fmla="*/ 975613 w 1143001"/>
                  <a:gd name="connsiteY3" fmla="*/ 167389 h 975613"/>
                  <a:gd name="connsiteX4" fmla="*/ 1143001 w 1143001"/>
                  <a:gd name="connsiteY4" fmla="*/ 571501 h 975613"/>
                  <a:gd name="connsiteX5" fmla="*/ 975612 w 1143001"/>
                  <a:gd name="connsiteY5" fmla="*/ 975613 h 975613"/>
                  <a:gd name="connsiteX6" fmla="*/ 167388 w 1143001"/>
                  <a:gd name="connsiteY6" fmla="*/ 975612 h 975613"/>
                  <a:gd name="connsiteX7" fmla="*/ 0 w 1143001"/>
                  <a:gd name="connsiteY7" fmla="*/ 571500 h 975613"/>
                  <a:gd name="connsiteX8" fmla="*/ 1 w 1143001"/>
                  <a:gd name="connsiteY8" fmla="*/ 571499 h 97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1" h="975613">
                    <a:moveTo>
                      <a:pt x="1" y="571499"/>
                    </a:moveTo>
                    <a:cubicBezTo>
                      <a:pt x="1" y="419928"/>
                      <a:pt x="60213" y="274564"/>
                      <a:pt x="167390" y="167388"/>
                    </a:cubicBezTo>
                    <a:cubicBezTo>
                      <a:pt x="274567" y="60211"/>
                      <a:pt x="419931" y="0"/>
                      <a:pt x="571502" y="0"/>
                    </a:cubicBezTo>
                    <a:cubicBezTo>
                      <a:pt x="723073" y="0"/>
                      <a:pt x="868437" y="60212"/>
                      <a:pt x="975613" y="167389"/>
                    </a:cubicBezTo>
                    <a:cubicBezTo>
                      <a:pt x="1082790" y="274566"/>
                      <a:pt x="1143001" y="419930"/>
                      <a:pt x="1143001" y="571501"/>
                    </a:cubicBezTo>
                    <a:cubicBezTo>
                      <a:pt x="1143001" y="723072"/>
                      <a:pt x="1138214" y="908261"/>
                      <a:pt x="975612" y="975613"/>
                    </a:cubicBezTo>
                    <a:lnTo>
                      <a:pt x="167388" y="975612"/>
                    </a:lnTo>
                    <a:cubicBezTo>
                      <a:pt x="60211" y="868435"/>
                      <a:pt x="0" y="723071"/>
                      <a:pt x="0" y="571500"/>
                    </a:cubicBezTo>
                    <a:lnTo>
                      <a:pt x="1" y="571499"/>
                    </a:lnTo>
                    <a:close/>
                  </a:path>
                </a:pathLst>
              </a:cu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9" name="Oval 28"/>
              <p:cNvSpPr/>
              <p:nvPr/>
            </p:nvSpPr>
            <p:spPr>
              <a:xfrm flipV="1">
                <a:off x="7391402" y="759714"/>
                <a:ext cx="914400" cy="9144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30" name="Oval 29"/>
              <p:cNvSpPr/>
              <p:nvPr/>
            </p:nvSpPr>
            <p:spPr>
              <a:xfrm flipV="1">
                <a:off x="5638802" y="607314"/>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31" name="Oval 30"/>
              <p:cNvSpPr/>
              <p:nvPr/>
            </p:nvSpPr>
            <p:spPr>
              <a:xfrm flipV="1">
                <a:off x="7162802" y="150114"/>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32" name="Oval 31"/>
              <p:cNvSpPr/>
              <p:nvPr/>
            </p:nvSpPr>
            <p:spPr>
              <a:xfrm flipV="1">
                <a:off x="6477002" y="772414"/>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33" name="Oval 32"/>
              <p:cNvSpPr/>
              <p:nvPr/>
            </p:nvSpPr>
            <p:spPr>
              <a:xfrm flipV="1">
                <a:off x="6781802" y="1166114"/>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34" name="Oval 33"/>
              <p:cNvSpPr/>
              <p:nvPr/>
            </p:nvSpPr>
            <p:spPr>
              <a:xfrm flipV="1">
                <a:off x="6743702" y="861314"/>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35" name="Oval 34"/>
              <p:cNvSpPr/>
              <p:nvPr/>
            </p:nvSpPr>
            <p:spPr>
              <a:xfrm flipV="1">
                <a:off x="7162802" y="1064514"/>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36" name="Oval 35"/>
              <p:cNvSpPr/>
              <p:nvPr/>
            </p:nvSpPr>
            <p:spPr>
              <a:xfrm flipV="1">
                <a:off x="7810502" y="2080514"/>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37" name="Oval 36"/>
              <p:cNvSpPr/>
              <p:nvPr/>
            </p:nvSpPr>
            <p:spPr>
              <a:xfrm flipV="1">
                <a:off x="7772402" y="1775714"/>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38" name="Oval 37"/>
              <p:cNvSpPr/>
              <p:nvPr/>
            </p:nvSpPr>
            <p:spPr>
              <a:xfrm flipV="1">
                <a:off x="8115302" y="1928114"/>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39" name="Oval 38"/>
              <p:cNvSpPr/>
              <p:nvPr/>
            </p:nvSpPr>
            <p:spPr>
              <a:xfrm flipV="1">
                <a:off x="8420102" y="1623314"/>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40" name="Oval 39"/>
              <p:cNvSpPr/>
              <p:nvPr/>
            </p:nvSpPr>
            <p:spPr>
              <a:xfrm flipV="1">
                <a:off x="6184902" y="1242314"/>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41" name="Oval 40"/>
              <p:cNvSpPr/>
              <p:nvPr/>
            </p:nvSpPr>
            <p:spPr>
              <a:xfrm flipV="1">
                <a:off x="8305802" y="1394714"/>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42" name="Oval 41"/>
              <p:cNvSpPr/>
              <p:nvPr/>
            </p:nvSpPr>
            <p:spPr>
              <a:xfrm flipV="1">
                <a:off x="6096002" y="1064514"/>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43" name="Oval 42"/>
              <p:cNvSpPr/>
              <p:nvPr/>
            </p:nvSpPr>
            <p:spPr>
              <a:xfrm flipV="1">
                <a:off x="6248402" y="1216914"/>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44" name="Oval 43"/>
              <p:cNvSpPr/>
              <p:nvPr/>
            </p:nvSpPr>
            <p:spPr>
              <a:xfrm flipV="1">
                <a:off x="6400802" y="1242314"/>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45" name="Oval 44"/>
              <p:cNvSpPr/>
              <p:nvPr/>
            </p:nvSpPr>
            <p:spPr>
              <a:xfrm flipV="1">
                <a:off x="8153402" y="378714"/>
                <a:ext cx="533400" cy="533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grpSp>
      </p:grpSp>
      <p:sp>
        <p:nvSpPr>
          <p:cNvPr id="46" name="Oval 45"/>
          <p:cNvSpPr/>
          <p:nvPr/>
        </p:nvSpPr>
        <p:spPr>
          <a:xfrm>
            <a:off x="8636000" y="6589059"/>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47" name="Oval 46"/>
          <p:cNvSpPr/>
          <p:nvPr/>
        </p:nvSpPr>
        <p:spPr>
          <a:xfrm>
            <a:off x="8788400" y="6589059"/>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48" name="Oval 47"/>
          <p:cNvSpPr/>
          <p:nvPr/>
        </p:nvSpPr>
        <p:spPr>
          <a:xfrm>
            <a:off x="8940800" y="6589059"/>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2 Pictures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ru-RU" smtClean="0"/>
              <a:t>Образец заголовка</a:t>
            </a:r>
            <a:endParaRPr/>
          </a:p>
        </p:txBody>
      </p:sp>
      <p:sp>
        <p:nvSpPr>
          <p:cNvPr id="4" name="Text Placeholder 3"/>
          <p:cNvSpPr>
            <a:spLocks noGrp="1"/>
          </p:cNvSpPr>
          <p:nvPr>
            <p:ph type="body" sz="half" idx="2"/>
          </p:nvPr>
        </p:nvSpPr>
        <p:spPr>
          <a:xfrm>
            <a:off x="457200" y="4648200"/>
            <a:ext cx="3200400" cy="1524000"/>
          </a:xfrm>
        </p:spPr>
        <p:txBody>
          <a:bodyPr lIns="0" rIns="0">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22.04.2013</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dirty="0"/>
          </a:p>
        </p:txBody>
      </p:sp>
      <p:grpSp>
        <p:nvGrpSpPr>
          <p:cNvPr id="22" name="Group 21"/>
          <p:cNvGrpSpPr/>
          <p:nvPr/>
        </p:nvGrpSpPr>
        <p:grpSpPr>
          <a:xfrm>
            <a:off x="3775364" y="2133600"/>
            <a:ext cx="5368636" cy="4724400"/>
            <a:chOff x="0" y="0"/>
            <a:chExt cx="2222500" cy="19558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3" name="Oval 12"/>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4" name="Oval 13"/>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5" name="Oval 14"/>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8" name="Oval 17"/>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24" name="Picture Placeholder 2"/>
          <p:cNvSpPr>
            <a:spLocks noGrp="1"/>
          </p:cNvSpPr>
          <p:nvPr>
            <p:ph type="pic" idx="1"/>
          </p:nvPr>
        </p:nvSpPr>
        <p:spPr>
          <a:xfrm>
            <a:off x="5638800" y="838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dirty="0"/>
          </a:p>
        </p:txBody>
      </p:sp>
      <p:sp>
        <p:nvSpPr>
          <p:cNvPr id="25" name="Picture Placeholder 2"/>
          <p:cNvSpPr>
            <a:spLocks noGrp="1"/>
          </p:cNvSpPr>
          <p:nvPr>
            <p:ph type="pic" idx="13"/>
          </p:nvPr>
        </p:nvSpPr>
        <p:spPr>
          <a:xfrm>
            <a:off x="3810000" y="2362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dirty="0"/>
          </a:p>
        </p:txBody>
      </p:sp>
    </p:spTree>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3 Pictures with Caption">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ru-RU" smtClean="0"/>
              <a:t>Образец заголовка</a:t>
            </a:r>
            <a:endParaRPr/>
          </a:p>
        </p:txBody>
      </p:sp>
      <p:sp>
        <p:nvSpPr>
          <p:cNvPr id="4" name="Text Placeholder 3"/>
          <p:cNvSpPr>
            <a:spLocks noGrp="1"/>
          </p:cNvSpPr>
          <p:nvPr>
            <p:ph type="body" sz="half" idx="2"/>
          </p:nvPr>
        </p:nvSpPr>
        <p:spPr>
          <a:xfrm>
            <a:off x="457200" y="4648200"/>
            <a:ext cx="3200400" cy="1524000"/>
          </a:xfrm>
        </p:spPr>
        <p:txBody>
          <a:bodyPr lIns="0" rIns="0">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22.04.2013</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dirty="0"/>
          </a:p>
        </p:txBody>
      </p:sp>
      <p:grpSp>
        <p:nvGrpSpPr>
          <p:cNvPr id="3" name="Group 21"/>
          <p:cNvGrpSpPr/>
          <p:nvPr/>
        </p:nvGrpSpPr>
        <p:grpSpPr>
          <a:xfrm>
            <a:off x="3775364" y="2133600"/>
            <a:ext cx="5368636" cy="4724400"/>
            <a:chOff x="0" y="0"/>
            <a:chExt cx="2222500" cy="19558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3" name="Oval 12"/>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4" name="Oval 13"/>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5" name="Oval 14"/>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8" name="Oval 17"/>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22" name="Picture Placeholder 2"/>
          <p:cNvSpPr>
            <a:spLocks noGrp="1"/>
          </p:cNvSpPr>
          <p:nvPr>
            <p:ph type="pic" idx="1"/>
          </p:nvPr>
        </p:nvSpPr>
        <p:spPr>
          <a:xfrm>
            <a:off x="5715000" y="76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dirty="0"/>
          </a:p>
        </p:txBody>
      </p:sp>
      <p:sp>
        <p:nvSpPr>
          <p:cNvPr id="23" name="Picture Placeholder 2"/>
          <p:cNvSpPr>
            <a:spLocks noGrp="1"/>
          </p:cNvSpPr>
          <p:nvPr>
            <p:ph type="pic" idx="13"/>
          </p:nvPr>
        </p:nvSpPr>
        <p:spPr>
          <a:xfrm>
            <a:off x="3810000" y="2362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dirty="0"/>
          </a:p>
        </p:txBody>
      </p:sp>
      <p:sp>
        <p:nvSpPr>
          <p:cNvPr id="24" name="Picture Placeholder 2"/>
          <p:cNvSpPr>
            <a:spLocks noGrp="1"/>
          </p:cNvSpPr>
          <p:nvPr>
            <p:ph type="pic" idx="14"/>
          </p:nvPr>
        </p:nvSpPr>
        <p:spPr>
          <a:xfrm>
            <a:off x="2667000" y="3810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dirty="0"/>
          </a:p>
        </p:txBody>
      </p:sp>
    </p:spTree>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Date Placeholder 3"/>
          <p:cNvSpPr>
            <a:spLocks noGrp="1"/>
          </p:cNvSpPr>
          <p:nvPr>
            <p:ph type="dt" sz="half" idx="10"/>
          </p:nvPr>
        </p:nvSpPr>
        <p:spPr/>
        <p:txBody>
          <a:bodyPr/>
          <a:lstStyle/>
          <a:p>
            <a:fld id="{B4C71EC6-210F-42DE-9C53-41977AD35B3D}" type="datetimeFigureOut">
              <a:rPr lang="ru-RU" smtClean="0"/>
              <a:pPr/>
              <a:t>22.04.2013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a:p>
        </p:txBody>
      </p:sp>
      <p:sp>
        <p:nvSpPr>
          <p:cNvPr id="3" name="Vertical Text Placeholder 2"/>
          <p:cNvSpPr>
            <a:spLocks noGrp="1"/>
          </p:cNvSpPr>
          <p:nvPr>
            <p:ph type="body" orient="vert" idx="1"/>
          </p:nvPr>
        </p:nvSpPr>
        <p:spPr>
          <a:xfrm>
            <a:off x="6096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Date Placeholder 3"/>
          <p:cNvSpPr>
            <a:spLocks noGrp="1"/>
          </p:cNvSpPr>
          <p:nvPr>
            <p:ph type="dt" sz="half" idx="10"/>
          </p:nvPr>
        </p:nvSpPr>
        <p:spPr/>
        <p:txBody>
          <a:bodyPr/>
          <a:lstStyle/>
          <a:p>
            <a:fld id="{B4C71EC6-210F-42DE-9C53-41977AD35B3D}" type="datetimeFigureOut">
              <a:rPr lang="ru-RU" smtClean="0"/>
              <a:pPr/>
              <a:t>22.04.2013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Date Placeholder 3"/>
          <p:cNvSpPr>
            <a:spLocks noGrp="1"/>
          </p:cNvSpPr>
          <p:nvPr>
            <p:ph type="dt" sz="half" idx="10"/>
          </p:nvPr>
        </p:nvSpPr>
        <p:spPr/>
        <p:txBody>
          <a:bodyPr/>
          <a:lstStyle/>
          <a:p>
            <a:fld id="{B4C71EC6-210F-42DE-9C53-41977AD35B3D}" type="datetimeFigureOut">
              <a:rPr lang="ru-RU" smtClean="0"/>
              <a:pPr/>
              <a:t>22.04.2013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pPr/>
              <a:t>22.04.2013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dirty="0"/>
          </a:p>
        </p:txBody>
      </p:sp>
      <p:grpSp>
        <p:nvGrpSpPr>
          <p:cNvPr id="7" name="Group 6"/>
          <p:cNvGrpSpPr/>
          <p:nvPr/>
        </p:nvGrpSpPr>
        <p:grpSpPr>
          <a:xfrm>
            <a:off x="4592782" y="2133600"/>
            <a:ext cx="3865418" cy="4172197"/>
            <a:chOff x="0" y="0"/>
            <a:chExt cx="1600200" cy="17272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grpSp>
        <p:nvGrpSpPr>
          <p:cNvPr id="33" name="Group 32"/>
          <p:cNvGrpSpPr/>
          <p:nvPr/>
        </p:nvGrpSpPr>
        <p:grpSpPr>
          <a:xfrm>
            <a:off x="609600" y="990600"/>
            <a:ext cx="1179761" cy="1356814"/>
            <a:chOff x="266700" y="914400"/>
            <a:chExt cx="1179761" cy="1356814"/>
          </a:xfrm>
        </p:grpSpPr>
        <p:sp>
          <p:nvSpPr>
            <p:cNvPr id="23" name="Oval 22"/>
            <p:cNvSpPr/>
            <p:nvPr/>
          </p:nvSpPr>
          <p:spPr>
            <a:xfrm>
              <a:off x="555812" y="1380565"/>
              <a:ext cx="890649" cy="89064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6" name="Oval 25"/>
            <p:cNvSpPr/>
            <p:nvPr/>
          </p:nvSpPr>
          <p:spPr>
            <a:xfrm flipV="1">
              <a:off x="304800" y="121920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7" name="Oval 26"/>
            <p:cNvSpPr/>
            <p:nvPr/>
          </p:nvSpPr>
          <p:spPr>
            <a:xfrm flipV="1">
              <a:off x="266700" y="914400"/>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8" name="Oval 27"/>
            <p:cNvSpPr/>
            <p:nvPr/>
          </p:nvSpPr>
          <p:spPr>
            <a:xfrm flipV="1">
              <a:off x="609600" y="1066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grpSp>
      <p:sp>
        <p:nvSpPr>
          <p:cNvPr id="3" name="Text Placeholder 2"/>
          <p:cNvSpPr>
            <a:spLocks noGrp="1"/>
          </p:cNvSpPr>
          <p:nvPr>
            <p:ph type="body" idx="1"/>
          </p:nvPr>
        </p:nvSpPr>
        <p:spPr>
          <a:xfrm>
            <a:off x="4724400" y="2590800"/>
            <a:ext cx="1905000" cy="1905000"/>
          </a:xfrm>
          <a:prstGeom prst="ellipse">
            <a:avLst/>
          </a:prstGeom>
          <a:solidFill>
            <a:schemeClr val="tx2"/>
          </a:solidFill>
        </p:spPr>
        <p:txBody>
          <a:bodyPr anchor="ctr" anchorCtr="0">
            <a:normAutofit/>
          </a:bodyPr>
          <a:lstStyle>
            <a:lvl1pPr marL="0" indent="0" algn="ctr">
              <a:buNone/>
              <a:defRPr sz="14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2" name="Title 1"/>
          <p:cNvSpPr>
            <a:spLocks noGrp="1"/>
          </p:cNvSpPr>
          <p:nvPr>
            <p:ph type="title"/>
          </p:nvPr>
        </p:nvSpPr>
        <p:spPr>
          <a:xfrm>
            <a:off x="1295400" y="1143000"/>
            <a:ext cx="7086600" cy="1472184"/>
          </a:xfrm>
        </p:spPr>
        <p:txBody>
          <a:bodyPr anchor="ctr" anchorCtr="0">
            <a:normAutofit/>
          </a:bodyPr>
          <a:lstStyle>
            <a:lvl1pPr algn="l">
              <a:defRPr sz="3600" b="0" cap="none" baseline="0"/>
            </a:lvl1pPr>
          </a:lstStyle>
          <a:p>
            <a:r>
              <a:rPr lang="ru-RU" smtClean="0"/>
              <a:t>Образец заголовка</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00953" y="1752600"/>
            <a:ext cx="3429000" cy="3886200"/>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lvl1pPr indent="-228600" algn="l" defTabSz="914400" rtl="0" eaLnBrk="1" latinLnBrk="0" hangingPunct="1">
              <a:defRPr sz="1600" kern="1200">
                <a:solidFill>
                  <a:schemeClr val="tx1"/>
                </a:solidFill>
                <a:latin typeface="+mn-lt"/>
                <a:ea typeface="+mn-ea"/>
                <a:cs typeface="+mn-cs"/>
              </a:defRPr>
            </a:lvl1pPr>
            <a:lvl2pPr indent="-228600" algn="l" defTabSz="914400" rtl="0" eaLnBrk="1" latinLnBrk="0" hangingPunct="1">
              <a:defRPr sz="1400" kern="1200">
                <a:solidFill>
                  <a:schemeClr val="tx1"/>
                </a:solidFill>
                <a:latin typeface="+mn-lt"/>
                <a:ea typeface="+mn-ea"/>
                <a:cs typeface="+mn-cs"/>
              </a:defRPr>
            </a:lvl2pPr>
            <a:lvl3pPr indent="-228600" algn="l" defTabSz="914400" rtl="0" eaLnBrk="1" latinLnBrk="0" hangingPunct="1">
              <a:defRPr sz="1400" kern="1200">
                <a:solidFill>
                  <a:schemeClr val="tx1"/>
                </a:solidFill>
                <a:latin typeface="+mn-lt"/>
                <a:ea typeface="+mn-ea"/>
                <a:cs typeface="+mn-cs"/>
              </a:defRPr>
            </a:lvl3pPr>
            <a:lvl4pPr indent="-228600" algn="l" defTabSz="914400" rtl="0" eaLnBrk="1" latinLnBrk="0" hangingPunct="1">
              <a:defRPr sz="1400" kern="1200">
                <a:solidFill>
                  <a:schemeClr val="tx1"/>
                </a:solidFill>
                <a:latin typeface="+mn-lt"/>
                <a:ea typeface="+mn-ea"/>
                <a:cs typeface="+mn-cs"/>
              </a:defRPr>
            </a:lvl4pPr>
            <a:lvl5pPr indent="-228600" algn="l" defTabSz="914400" rtl="0" eaLnBrk="1" latinLnBrk="0" hangingPunct="1">
              <a:defRPr sz="1400" kern="1200">
                <a:solidFill>
                  <a:schemeClr val="tx1"/>
                </a:solidFill>
                <a:latin typeface="+mn-lt"/>
                <a:ea typeface="+mn-ea"/>
                <a:cs typeface="+mn-cs"/>
              </a:defRPr>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Content Placeholder 3"/>
          <p:cNvSpPr>
            <a:spLocks noGrp="1"/>
          </p:cNvSpPr>
          <p:nvPr>
            <p:ph sz="half" idx="2"/>
          </p:nvPr>
        </p:nvSpPr>
        <p:spPr>
          <a:xfrm>
            <a:off x="4800600" y="2362200"/>
            <a:ext cx="3429000" cy="3886200"/>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lvl1pPr indent="-228600" algn="l" defTabSz="914400" rtl="0" eaLnBrk="1" latinLnBrk="0" hangingPunct="1">
              <a:buFont typeface="Wingdings" pitchFamily="2" charset="2"/>
              <a:buChar char="l"/>
              <a:defRPr sz="1600" kern="1200">
                <a:solidFill>
                  <a:schemeClr val="tx1"/>
                </a:solidFill>
                <a:latin typeface="+mn-lt"/>
                <a:ea typeface="+mn-ea"/>
                <a:cs typeface="+mn-cs"/>
              </a:defRPr>
            </a:lvl1pPr>
            <a:lvl2pPr indent="-228600" algn="l" defTabSz="914400" rtl="0" eaLnBrk="1" latinLnBrk="0" hangingPunct="1">
              <a:buFont typeface="Arial" pitchFamily="34" charset="0"/>
              <a:defRPr sz="1400" kern="1200">
                <a:solidFill>
                  <a:schemeClr val="tx1"/>
                </a:solidFill>
                <a:latin typeface="+mn-lt"/>
                <a:ea typeface="+mn-ea"/>
                <a:cs typeface="+mn-cs"/>
              </a:defRPr>
            </a:lvl2pPr>
            <a:lvl3pPr indent="-228600" algn="l" defTabSz="914400" rtl="0" eaLnBrk="1" latinLnBrk="0" hangingPunct="1">
              <a:buFont typeface="Wingdings" pitchFamily="2" charset="2"/>
              <a:buChar char="l"/>
              <a:defRPr sz="1400" kern="1200">
                <a:solidFill>
                  <a:schemeClr val="tx1"/>
                </a:solidFill>
                <a:latin typeface="+mn-lt"/>
                <a:ea typeface="+mn-ea"/>
                <a:cs typeface="+mn-cs"/>
              </a:defRPr>
            </a:lvl3pPr>
            <a:lvl4pPr indent="-228600" algn="l" defTabSz="914400" rtl="0" eaLnBrk="1" latinLnBrk="0" hangingPunct="1">
              <a:buFont typeface="Arial" pitchFamily="34" charset="0"/>
              <a:defRPr sz="1400" kern="1200">
                <a:solidFill>
                  <a:schemeClr val="tx1"/>
                </a:solidFill>
                <a:latin typeface="+mn-lt"/>
                <a:ea typeface="+mn-ea"/>
                <a:cs typeface="+mn-cs"/>
              </a:defRPr>
            </a:lvl4pPr>
            <a:lvl5pPr indent="-228600" algn="l" defTabSz="914400" rtl="0" eaLnBrk="1" latinLnBrk="0" hangingPunct="1">
              <a:buFont typeface="Wingdings" pitchFamily="2" charset="2"/>
              <a:buChar char="l"/>
              <a:defRPr sz="1400" kern="1200">
                <a:solidFill>
                  <a:schemeClr val="tx1"/>
                </a:solidFill>
                <a:latin typeface="+mn-lt"/>
                <a:ea typeface="+mn-ea"/>
                <a:cs typeface="+mn-cs"/>
              </a:defRPr>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5" name="Date Placeholder 4"/>
          <p:cNvSpPr>
            <a:spLocks noGrp="1"/>
          </p:cNvSpPr>
          <p:nvPr>
            <p:ph type="dt" sz="half" idx="10"/>
          </p:nvPr>
        </p:nvSpPr>
        <p:spPr/>
        <p:txBody>
          <a:bodyPr/>
          <a:lstStyle/>
          <a:p>
            <a:fld id="{B4C71EC6-210F-42DE-9C53-41977AD35B3D}" type="datetimeFigureOut">
              <a:rPr lang="ru-RU" smtClean="0"/>
              <a:pPr/>
              <a:t>22.04.2013</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dirty="0"/>
          </a:p>
        </p:txBody>
      </p:sp>
      <p:sp>
        <p:nvSpPr>
          <p:cNvPr id="2" name="Title 1"/>
          <p:cNvSpPr>
            <a:spLocks noGrp="1"/>
          </p:cNvSpPr>
          <p:nvPr>
            <p:ph type="title"/>
          </p:nvPr>
        </p:nvSpPr>
        <p:spPr>
          <a:xfrm>
            <a:off x="1447800" y="609600"/>
            <a:ext cx="6629400" cy="1143000"/>
          </a:xfrm>
        </p:spPr>
        <p:txBody>
          <a:bodyPr/>
          <a:lstStyle/>
          <a:p>
            <a:r>
              <a:rPr lang="ru-RU" smtClean="0"/>
              <a:t>Образец заголовка</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a:p>
        </p:txBody>
      </p:sp>
      <p:sp>
        <p:nvSpPr>
          <p:cNvPr id="3" name="Text Placeholder 2"/>
          <p:cNvSpPr>
            <a:spLocks noGrp="1"/>
          </p:cNvSpPr>
          <p:nvPr>
            <p:ph type="body" idx="1"/>
          </p:nvPr>
        </p:nvSpPr>
        <p:spPr>
          <a:xfrm rot="16200000">
            <a:off x="-870003" y="3147219"/>
            <a:ext cx="3429000" cy="639762"/>
          </a:xfrm>
          <a:prstGeom prst="rect">
            <a:avLst/>
          </a:prstGeom>
          <a:noFill/>
        </p:spPr>
        <p:txBody>
          <a:bodyPr anchor="ctr" anchorCtr="0">
            <a:scene3d>
              <a:camera prst="orthographicFront"/>
              <a:lightRig rig="threePt" dir="t"/>
            </a:scene3d>
            <a:sp3d extrusionH="25400">
              <a:bevelT w="12700" h="12700"/>
              <a:extrusionClr>
                <a:schemeClr val="bg1">
                  <a:lumMod val="10000"/>
                  <a:lumOff val="90000"/>
                </a:schemeClr>
              </a:extrusionClr>
            </a:sp3d>
          </a:bodyPr>
          <a:lstStyle>
            <a:lvl1pPr marL="0" indent="0" algn="ctr">
              <a:buNone/>
              <a:defRPr sz="1800" b="0">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66800" y="1755648"/>
            <a:ext cx="3200400" cy="3429000"/>
          </a:xfrm>
        </p:spPr>
        <p:txBody>
          <a:bodyPr>
            <a:noAutofit/>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5" name="Text Placeholder 4"/>
          <p:cNvSpPr>
            <a:spLocks noGrp="1"/>
          </p:cNvSpPr>
          <p:nvPr>
            <p:ph type="body" sz="quarter" idx="3"/>
          </p:nvPr>
        </p:nvSpPr>
        <p:spPr>
          <a:xfrm rot="16200000">
            <a:off x="3259278" y="3756819"/>
            <a:ext cx="3429000" cy="639762"/>
          </a:xfrm>
          <a:prstGeom prst="rect">
            <a:avLst/>
          </a:prstGeom>
          <a:noFill/>
        </p:spPr>
        <p:txBody>
          <a:bodyPr anchor="ctr" anchorCtr="0">
            <a:scene3d>
              <a:camera prst="orthographicFront"/>
              <a:lightRig rig="threePt" dir="t"/>
            </a:scene3d>
            <a:sp3d extrusionH="25400">
              <a:bevelT w="12700" h="12700"/>
              <a:extrusionClr>
                <a:schemeClr val="bg1">
                  <a:lumMod val="10000"/>
                  <a:lumOff val="90000"/>
                </a:schemeClr>
              </a:extrusionClr>
            </a:sp3d>
          </a:bodyPr>
          <a:lstStyle>
            <a:lvl1pPr marL="0" indent="0" algn="ctr">
              <a:buNone/>
              <a:defRPr sz="1800" b="0">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181600" y="2359152"/>
            <a:ext cx="3200400" cy="3429000"/>
          </a:xfrm>
        </p:spPr>
        <p:txBody>
          <a:bodyPr>
            <a:noAutofit/>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7" name="Date Placeholder 6"/>
          <p:cNvSpPr>
            <a:spLocks noGrp="1"/>
          </p:cNvSpPr>
          <p:nvPr>
            <p:ph type="dt" sz="half" idx="10"/>
          </p:nvPr>
        </p:nvSpPr>
        <p:spPr/>
        <p:txBody>
          <a:bodyPr/>
          <a:lstStyle/>
          <a:p>
            <a:fld id="{B4C71EC6-210F-42DE-9C53-41977AD35B3D}" type="datetimeFigureOut">
              <a:rPr lang="ru-RU" smtClean="0"/>
              <a:pPr/>
              <a:t>22.04.2013</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a:p>
        </p:txBody>
      </p:sp>
      <p:sp>
        <p:nvSpPr>
          <p:cNvPr id="3" name="Date Placeholder 2"/>
          <p:cNvSpPr>
            <a:spLocks noGrp="1"/>
          </p:cNvSpPr>
          <p:nvPr>
            <p:ph type="dt" sz="half" idx="10"/>
          </p:nvPr>
        </p:nvSpPr>
        <p:spPr/>
        <p:txBody>
          <a:bodyPr/>
          <a:lstStyle/>
          <a:p>
            <a:fld id="{B4C71EC6-210F-42DE-9C53-41977AD35B3D}" type="datetimeFigureOut">
              <a:rPr lang="ru-RU" smtClean="0"/>
              <a:pPr/>
              <a:t>22.04.2013</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bg>
      <p:bgRef idx="1003">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22.04.2013</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4048"/>
            <a:ext cx="2130552" cy="3044952"/>
          </a:xfrm>
          <a:noFill/>
          <a:ln>
            <a:noFill/>
          </a:ln>
          <a:scene3d>
            <a:camera prst="orthographicFront"/>
            <a:lightRig rig="threePt" dir="t"/>
          </a:scene3d>
          <a:sp3d>
            <a:bevelT w="12700" h="12700"/>
          </a:sp3d>
        </p:spPr>
        <p:txBody>
          <a:bodyPr vert="horz" lIns="91440" tIns="45720" rIns="91440" bIns="45720" rtlCol="0" anchor="b">
            <a:noAutofit/>
            <a:scene3d>
              <a:camera prst="orthographicFront"/>
              <a:lightRig rig="threePt" dir="t"/>
            </a:scene3d>
            <a:sp3d extrusionH="25400">
              <a:bevelT w="12700" h="12700"/>
              <a:extrusionClr>
                <a:schemeClr val="bg1">
                  <a:lumMod val="10000"/>
                  <a:lumOff val="90000"/>
                </a:schemeClr>
              </a:extrusionClr>
            </a:sp3d>
          </a:bodyPr>
          <a:lstStyle>
            <a:lvl1pPr algn="l" defTabSz="914400" rtl="0" eaLnBrk="1" latinLnBrk="0" hangingPunct="1">
              <a:spcBef>
                <a:spcPct val="0"/>
              </a:spcBef>
              <a:buNone/>
              <a:defRPr sz="4000" kern="1200" spc="200" baseline="0">
                <a:solidFill>
                  <a:schemeClr val="tx1"/>
                </a:solidFill>
                <a:effectLst/>
                <a:latin typeface="+mj-lt"/>
                <a:ea typeface="+mj-ea"/>
                <a:cs typeface="+mj-cs"/>
              </a:defRPr>
            </a:lvl1pPr>
          </a:lstStyle>
          <a:p>
            <a:r>
              <a:rPr lang="ru-RU" smtClean="0"/>
              <a:t>Образец заголовка</a:t>
            </a:r>
            <a:endParaRPr/>
          </a:p>
        </p:txBody>
      </p:sp>
      <p:sp>
        <p:nvSpPr>
          <p:cNvPr id="5" name="Date Placeholder 4"/>
          <p:cNvSpPr>
            <a:spLocks noGrp="1"/>
          </p:cNvSpPr>
          <p:nvPr>
            <p:ph type="dt" sz="half" idx="10"/>
          </p:nvPr>
        </p:nvSpPr>
        <p:spPr/>
        <p:txBody>
          <a:bodyPr/>
          <a:lstStyle/>
          <a:p>
            <a:fld id="{B4C71EC6-210F-42DE-9C53-41977AD35B3D}" type="datetimeFigureOut">
              <a:rPr lang="ru-RU" smtClean="0"/>
              <a:pPr/>
              <a:t>22.04.2013</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dirty="0"/>
          </a:p>
        </p:txBody>
      </p:sp>
      <p:grpSp>
        <p:nvGrpSpPr>
          <p:cNvPr id="23" name="Group 22"/>
          <p:cNvGrpSpPr/>
          <p:nvPr/>
        </p:nvGrpSpPr>
        <p:grpSpPr>
          <a:xfrm>
            <a:off x="4695702" y="2133600"/>
            <a:ext cx="4448298" cy="4018808"/>
            <a:chOff x="4695702" y="2133600"/>
            <a:chExt cx="4448298" cy="4018808"/>
          </a:xfrm>
        </p:grpSpPr>
        <p:sp>
          <p:nvSpPr>
            <p:cNvPr id="10" name="Oval 9"/>
            <p:cNvSpPr/>
            <p:nvPr/>
          </p:nvSpPr>
          <p:spPr>
            <a:xfrm>
              <a:off x="4695702" y="5048003"/>
              <a:ext cx="1104405" cy="110440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1" name="Oval 10"/>
            <p:cNvSpPr/>
            <p:nvPr/>
          </p:nvSpPr>
          <p:spPr>
            <a:xfrm>
              <a:off x="7065818" y="4572000"/>
              <a:ext cx="858982" cy="858982"/>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2" name="Oval 11"/>
            <p:cNvSpPr/>
            <p:nvPr/>
          </p:nvSpPr>
          <p:spPr>
            <a:xfrm>
              <a:off x="5339938" y="4894613"/>
              <a:ext cx="1043049" cy="104304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3" name="Oval 12"/>
            <p:cNvSpPr/>
            <p:nvPr/>
          </p:nvSpPr>
          <p:spPr>
            <a:xfrm>
              <a:off x="6693725" y="3048000"/>
              <a:ext cx="1840675" cy="184067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4" name="Oval 13"/>
            <p:cNvSpPr/>
            <p:nvPr/>
          </p:nvSpPr>
          <p:spPr>
            <a:xfrm>
              <a:off x="7916883" y="2133600"/>
              <a:ext cx="858982" cy="858982"/>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5" name="Oval 14"/>
            <p:cNvSpPr/>
            <p:nvPr/>
          </p:nvSpPr>
          <p:spPr>
            <a:xfrm>
              <a:off x="7824849" y="2685803"/>
              <a:ext cx="1043049" cy="104304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6" name="Oval 15"/>
            <p:cNvSpPr/>
            <p:nvPr/>
          </p:nvSpPr>
          <p:spPr>
            <a:xfrm>
              <a:off x="8653153" y="2869870"/>
              <a:ext cx="490847" cy="490847"/>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8" name="Oval 17"/>
            <p:cNvSpPr/>
            <p:nvPr/>
          </p:nvSpPr>
          <p:spPr>
            <a:xfrm>
              <a:off x="6552210" y="5120244"/>
              <a:ext cx="306779" cy="3067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0" name="Oval 19"/>
            <p:cNvSpPr/>
            <p:nvPr/>
          </p:nvSpPr>
          <p:spPr>
            <a:xfrm>
              <a:off x="6781800" y="5562600"/>
              <a:ext cx="306779" cy="3067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1" name="Oval 20"/>
            <p:cNvSpPr/>
            <p:nvPr/>
          </p:nvSpPr>
          <p:spPr>
            <a:xfrm>
              <a:off x="6705600" y="5181600"/>
              <a:ext cx="306779" cy="30677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2" name="Oval 21"/>
            <p:cNvSpPr/>
            <p:nvPr/>
          </p:nvSpPr>
          <p:spPr>
            <a:xfrm>
              <a:off x="7073735" y="5120244"/>
              <a:ext cx="306779" cy="3067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3" name="Content Placeholder 2"/>
          <p:cNvSpPr>
            <a:spLocks noGrp="1"/>
          </p:cNvSpPr>
          <p:nvPr>
            <p:ph idx="1"/>
          </p:nvPr>
        </p:nvSpPr>
        <p:spPr>
          <a:xfrm>
            <a:off x="2895600" y="927847"/>
            <a:ext cx="4114800" cy="4114800"/>
          </a:xfr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vert="horz" lIns="45720" tIns="91440" rIns="45720" bIns="45720" rtlCol="0" anchor="t" anchorCtr="0">
            <a:normAutofit/>
            <a:scene3d>
              <a:camera prst="orthographicFront"/>
              <a:lightRig rig="threePt" dir="t"/>
            </a:scene3d>
            <a:sp3d extrusionH="25400"/>
          </a:bodyPr>
          <a:lstStyle>
            <a:lvl1pPr marL="228600" indent="-228600" algn="l" defTabSz="914400" rtl="0" eaLnBrk="1" latinLnBrk="0" hangingPunct="1">
              <a:spcBef>
                <a:spcPts val="1800"/>
              </a:spcBef>
              <a:buFont typeface="Wingdings" pitchFamily="2" charset="2"/>
              <a:buChar char="l"/>
              <a:defRPr sz="1800" kern="1200">
                <a:solidFill>
                  <a:schemeClr val="lt1"/>
                </a:solidFill>
                <a:latin typeface="+mn-lt"/>
                <a:ea typeface="+mn-ea"/>
                <a:cs typeface="+mn-cs"/>
              </a:defRPr>
            </a:lvl1pPr>
            <a:lvl2pPr marL="511175" indent="-228600" algn="l" defTabSz="914400" rtl="0" eaLnBrk="1" latinLnBrk="0" hangingPunct="1">
              <a:spcBef>
                <a:spcPts val="1800"/>
              </a:spcBef>
              <a:buFont typeface="Arial" pitchFamily="34" charset="0"/>
              <a:buChar char="•"/>
              <a:defRPr sz="1600" kern="1200">
                <a:solidFill>
                  <a:schemeClr val="lt1"/>
                </a:solidFill>
                <a:latin typeface="+mn-lt"/>
                <a:ea typeface="+mn-ea"/>
                <a:cs typeface="+mn-cs"/>
              </a:defRPr>
            </a:lvl2pPr>
            <a:lvl3pPr marL="806450" indent="-228600" algn="l" defTabSz="914400" rtl="0" eaLnBrk="1" latinLnBrk="0" hangingPunct="1">
              <a:spcBef>
                <a:spcPts val="1800"/>
              </a:spcBef>
              <a:buFont typeface="Wingdings" pitchFamily="2" charset="2"/>
              <a:buChar char="l"/>
              <a:defRPr sz="1600" kern="1200">
                <a:solidFill>
                  <a:schemeClr val="lt1"/>
                </a:solidFill>
                <a:latin typeface="+mn-lt"/>
                <a:ea typeface="+mn-ea"/>
                <a:cs typeface="+mn-cs"/>
              </a:defRPr>
            </a:lvl3pPr>
            <a:lvl4pPr marL="1089025" indent="-228600" algn="l" defTabSz="914400" rtl="0" eaLnBrk="1" latinLnBrk="0" hangingPunct="1">
              <a:spcBef>
                <a:spcPts val="1800"/>
              </a:spcBef>
              <a:buFont typeface="Arial" pitchFamily="34" charset="0"/>
              <a:buChar char="•"/>
              <a:defRPr sz="1600" kern="1200">
                <a:solidFill>
                  <a:schemeClr val="lt1"/>
                </a:solidFill>
                <a:latin typeface="+mn-lt"/>
                <a:ea typeface="+mn-ea"/>
                <a:cs typeface="+mn-cs"/>
              </a:defRPr>
            </a:lvl4pPr>
            <a:lvl5pPr marL="1371600" indent="-228600" algn="l" defTabSz="914400" rtl="0" eaLnBrk="1" latinLnBrk="0" hangingPunct="1">
              <a:spcBef>
                <a:spcPts val="1800"/>
              </a:spcBef>
              <a:buFont typeface="Wingdings" pitchFamily="2" charset="2"/>
              <a:buChar char="l"/>
              <a:defRPr sz="1600" kern="1200">
                <a:solidFill>
                  <a:schemeClr val="lt1"/>
                </a:solidFill>
                <a:latin typeface="+mn-lt"/>
                <a:ea typeface="+mn-ea"/>
                <a:cs typeface="+mn-cs"/>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25" name="Oval 24"/>
          <p:cNvSpPr/>
          <p:nvPr/>
        </p:nvSpPr>
        <p:spPr>
          <a:xfrm>
            <a:off x="3886200" y="5638800"/>
            <a:ext cx="304800" cy="304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4" name="Text Placeholder 3"/>
          <p:cNvSpPr>
            <a:spLocks noGrp="1"/>
          </p:cNvSpPr>
          <p:nvPr>
            <p:ph type="body" sz="half" idx="2"/>
          </p:nvPr>
        </p:nvSpPr>
        <p:spPr>
          <a:xfrm>
            <a:off x="457199" y="4645152"/>
            <a:ext cx="2514600" cy="1600200"/>
          </a:xfrm>
          <a:solidFill>
            <a:schemeClr val="tx2">
              <a:alpha val="20000"/>
            </a:schemeClr>
          </a:solidFill>
          <a:ln>
            <a:noFill/>
          </a:ln>
        </p:spPr>
        <p:txBody>
          <a:bodyPr vert="horz" lIns="0" tIns="45720" rIns="0" bIns="45720" rtlCol="0" anchor="t" anchorCtr="0">
            <a:normAutofit/>
            <a:scene3d>
              <a:camera prst="orthographicFront"/>
              <a:lightRig rig="threePt" dir="t"/>
            </a:scene3d>
            <a:sp3d extrusionH="25400"/>
          </a:bodyPr>
          <a:lstStyle>
            <a:lvl1pPr marL="0" indent="0" algn="ctr">
              <a:buNone/>
              <a:defRPr sz="14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1800"/>
              </a:spcBef>
              <a:buFont typeface="Wingdings" pitchFamily="2" charset="2"/>
              <a:buNone/>
            </a:pPr>
            <a:r>
              <a:rPr lang="ru-RU" smtClean="0"/>
              <a:t>Образец текста</a:t>
            </a:r>
          </a:p>
        </p:txBody>
      </p:sp>
      <p:sp>
        <p:nvSpPr>
          <p:cNvPr id="26" name="Oval 25"/>
          <p:cNvSpPr/>
          <p:nvPr/>
        </p:nvSpPr>
        <p:spPr>
          <a:xfrm>
            <a:off x="3319153" y="5147953"/>
            <a:ext cx="186047" cy="186047"/>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4" name="Oval 23"/>
          <p:cNvSpPr/>
          <p:nvPr/>
        </p:nvSpPr>
        <p:spPr>
          <a:xfrm>
            <a:off x="3225024" y="5103129"/>
            <a:ext cx="186047" cy="186047"/>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ru-RU" smtClean="0"/>
              <a:t>Образец заголовка</a:t>
            </a:r>
            <a:endParaRPr/>
          </a:p>
        </p:txBody>
      </p:sp>
      <p:sp>
        <p:nvSpPr>
          <p:cNvPr id="4" name="Text Placeholder 3"/>
          <p:cNvSpPr>
            <a:spLocks noGrp="1"/>
          </p:cNvSpPr>
          <p:nvPr>
            <p:ph type="body" sz="half" idx="2"/>
          </p:nvPr>
        </p:nvSpPr>
        <p:spPr>
          <a:xfrm>
            <a:off x="457200" y="4648200"/>
            <a:ext cx="3200400" cy="1524000"/>
          </a:xfrm>
        </p:spPr>
        <p:txBody>
          <a:bodyPr lIns="0" rIns="0">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22.04.2013</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dirty="0"/>
          </a:p>
        </p:txBody>
      </p:sp>
      <p:grpSp>
        <p:nvGrpSpPr>
          <p:cNvPr id="22" name="Group 21"/>
          <p:cNvGrpSpPr/>
          <p:nvPr/>
        </p:nvGrpSpPr>
        <p:grpSpPr>
          <a:xfrm>
            <a:off x="3775364" y="2133600"/>
            <a:ext cx="5368636" cy="4724400"/>
            <a:chOff x="0" y="0"/>
            <a:chExt cx="2222500" cy="19558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3" name="Oval 12"/>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4" name="Oval 13"/>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5" name="Oval 14"/>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8" name="Oval 17"/>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3" name="Picture Placeholder 2"/>
          <p:cNvSpPr>
            <a:spLocks noGrp="1"/>
          </p:cNvSpPr>
          <p:nvPr>
            <p:ph type="pic" idx="1"/>
          </p:nvPr>
        </p:nvSpPr>
        <p:spPr>
          <a:xfrm>
            <a:off x="2514600" y="685800"/>
            <a:ext cx="4572000" cy="45720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47800" y="609600"/>
            <a:ext cx="6629400" cy="1143000"/>
          </a:xfrm>
          <a:prstGeom prst="rect">
            <a:avLst/>
          </a:prstGeom>
        </p:spPr>
        <p:txBody>
          <a:bodyPr vert="horz" lIns="91440" tIns="45720" rIns="91440" bIns="45720" rtlCol="0" anchor="ctr">
            <a:normAutofit/>
            <a:scene3d>
              <a:camera prst="orthographicFront"/>
              <a:lightRig rig="threePt" dir="t"/>
            </a:scene3d>
            <a:sp3d extrusionH="25400">
              <a:bevelT w="12700" h="12700"/>
              <a:extrusionClr>
                <a:schemeClr val="bg1">
                  <a:lumMod val="10000"/>
                  <a:lumOff val="90000"/>
                </a:schemeClr>
              </a:extrusionClr>
            </a:sp3d>
          </a:bodyPr>
          <a:lstStyle/>
          <a:p>
            <a:r>
              <a:rPr lang="ru-RU" smtClean="0"/>
              <a:t>Образец заголовка</a:t>
            </a:r>
            <a:endParaRPr/>
          </a:p>
        </p:txBody>
      </p:sp>
      <p:sp>
        <p:nvSpPr>
          <p:cNvPr id="3" name="Text Placeholder 2"/>
          <p:cNvSpPr>
            <a:spLocks noGrp="1"/>
          </p:cNvSpPr>
          <p:nvPr>
            <p:ph type="body" idx="1"/>
          </p:nvPr>
        </p:nvSpPr>
        <p:spPr>
          <a:xfrm>
            <a:off x="1447800" y="1901952"/>
            <a:ext cx="6629400" cy="4224528"/>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Date Placeholder 3"/>
          <p:cNvSpPr>
            <a:spLocks noGrp="1"/>
          </p:cNvSpPr>
          <p:nvPr>
            <p:ph type="dt" sz="half" idx="2"/>
          </p:nvPr>
        </p:nvSpPr>
        <p:spPr>
          <a:xfrm>
            <a:off x="457200" y="6521824"/>
            <a:ext cx="2133600" cy="259976"/>
          </a:xfrm>
          <a:prstGeom prst="rect">
            <a:avLst/>
          </a:prstGeom>
        </p:spPr>
        <p:txBody>
          <a:bodyPr vert="horz" lIns="91440" tIns="45720" rIns="91440" bIns="45720" rtlCol="0" anchor="ctr"/>
          <a:lstStyle>
            <a:lvl1pPr algn="l">
              <a:defRPr sz="1100">
                <a:solidFill>
                  <a:schemeClr val="tx1">
                    <a:tint val="75000"/>
                  </a:schemeClr>
                </a:solidFill>
              </a:defRPr>
            </a:lvl1pPr>
          </a:lstStyle>
          <a:p>
            <a:fld id="{B4C71EC6-210F-42DE-9C53-41977AD35B3D}" type="datetimeFigureOut">
              <a:rPr lang="ru-RU" smtClean="0"/>
              <a:pPr/>
              <a:t>22.04.2013</a:t>
            </a:fld>
            <a:endParaRPr lang="ru-RU" dirty="0"/>
          </a:p>
        </p:txBody>
      </p:sp>
      <p:sp>
        <p:nvSpPr>
          <p:cNvPr id="5" name="Footer Placeholder 4"/>
          <p:cNvSpPr>
            <a:spLocks noGrp="1"/>
          </p:cNvSpPr>
          <p:nvPr>
            <p:ph type="ftr" sz="quarter" idx="3"/>
          </p:nvPr>
        </p:nvSpPr>
        <p:spPr>
          <a:xfrm>
            <a:off x="3124200" y="6521824"/>
            <a:ext cx="2895600" cy="259976"/>
          </a:xfrm>
          <a:prstGeom prst="rect">
            <a:avLst/>
          </a:prstGeom>
        </p:spPr>
        <p:txBody>
          <a:bodyPr vert="horz" lIns="91440" tIns="45720" rIns="91440" bIns="45720" rtlCol="0" anchor="ctr"/>
          <a:lstStyle>
            <a:lvl1pPr algn="ctr">
              <a:defRPr sz="1100">
                <a:solidFill>
                  <a:schemeClr val="tx1">
                    <a:tint val="75000"/>
                  </a:schemeClr>
                </a:solidFill>
              </a:defRPr>
            </a:lvl1pPr>
          </a:lstStyle>
          <a:p>
            <a:endParaRPr lang="ru-RU" dirty="0"/>
          </a:p>
        </p:txBody>
      </p:sp>
      <p:sp>
        <p:nvSpPr>
          <p:cNvPr id="6" name="Slide Number Placeholder 5"/>
          <p:cNvSpPr>
            <a:spLocks noGrp="1"/>
          </p:cNvSpPr>
          <p:nvPr>
            <p:ph type="sldNum" sz="quarter" idx="4"/>
          </p:nvPr>
        </p:nvSpPr>
        <p:spPr>
          <a:xfrm>
            <a:off x="6553200" y="6521824"/>
            <a:ext cx="2133600" cy="259976"/>
          </a:xfrm>
          <a:prstGeom prst="rect">
            <a:avLst/>
          </a:prstGeom>
        </p:spPr>
        <p:txBody>
          <a:bodyPr vert="horz" lIns="91440" tIns="45720" rIns="91440" bIns="45720" rtlCol="0" anchor="ctr"/>
          <a:lstStyle>
            <a:lvl1pPr algn="r">
              <a:defRPr sz="1100">
                <a:solidFill>
                  <a:schemeClr val="tx1">
                    <a:tint val="75000"/>
                  </a:schemeClr>
                </a:solidFill>
              </a:defRPr>
            </a:lvl1pPr>
          </a:lstStyle>
          <a:p>
            <a:fld id="{B19B0651-EE4F-4900-A07F-96A6BFA9D0F0}" type="slidenum">
              <a:rPr lang="ru-RU" smtClean="0"/>
              <a:pPr/>
              <a:t>‹#›</a:t>
            </a:fld>
            <a:endParaRPr lang="ru-RU" dirty="0"/>
          </a:p>
        </p:txBody>
      </p:sp>
      <p:sp>
        <p:nvSpPr>
          <p:cNvPr id="59" name="Oval 58"/>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62" name="Oval 61"/>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63" name="Oval 62"/>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64" name="Oval 63"/>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65" name="Oval 64"/>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66" name="Oval 65"/>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67" name="Oval 66"/>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68" name="Oval 67"/>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69" name="Oval 68"/>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70" name="Oval 69"/>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71" name="Oval 70"/>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72" name="Oval 71"/>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73" name="Oval 72"/>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74" name="Oval 73"/>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77" name="Oval 76"/>
          <p:cNvSpPr/>
          <p:nvPr/>
        </p:nvSpPr>
        <p:spPr>
          <a:xfrm rot="6197586" flipV="1">
            <a:off x="7932464" y="5568366"/>
            <a:ext cx="914400" cy="914400"/>
          </a:xfrm>
          <a:prstGeom prst="ellipse">
            <a:avLst/>
          </a:prstGeom>
          <a:solidFill>
            <a:schemeClr val="tx2">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0" name="Oval 79"/>
          <p:cNvSpPr/>
          <p:nvPr/>
        </p:nvSpPr>
        <p:spPr>
          <a:xfrm rot="6197586" flipV="1">
            <a:off x="8633992" y="4734233"/>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81" name="Oval 80"/>
          <p:cNvSpPr/>
          <p:nvPr/>
        </p:nvSpPr>
        <p:spPr>
          <a:xfrm rot="6197586" flipV="1">
            <a:off x="8292676" y="4953384"/>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2" name="Oval 81"/>
          <p:cNvSpPr/>
          <p:nvPr/>
        </p:nvSpPr>
        <p:spPr>
          <a:xfrm rot="6197586" flipV="1">
            <a:off x="8514131" y="4976607"/>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3" name="Oval 82"/>
          <p:cNvSpPr/>
          <p:nvPr/>
        </p:nvSpPr>
        <p:spPr>
          <a:xfrm rot="6197586" flipV="1">
            <a:off x="7856272" y="5295370"/>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84" name="Oval 83"/>
          <p:cNvSpPr/>
          <p:nvPr/>
        </p:nvSpPr>
        <p:spPr>
          <a:xfrm rot="6197586" flipV="1">
            <a:off x="199818" y="5914818"/>
            <a:ext cx="216774" cy="216774"/>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5" name="Oval 84"/>
          <p:cNvSpPr/>
          <p:nvPr/>
        </p:nvSpPr>
        <p:spPr>
          <a:xfrm rot="6197586" flipV="1">
            <a:off x="7387699" y="5767494"/>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6" name="Oval 85"/>
          <p:cNvSpPr/>
          <p:nvPr/>
        </p:nvSpPr>
        <p:spPr>
          <a:xfrm rot="6197586" flipV="1">
            <a:off x="7412357" y="6095509"/>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87" name="Oval 86"/>
          <p:cNvSpPr/>
          <p:nvPr/>
        </p:nvSpPr>
        <p:spPr>
          <a:xfrm rot="6197586" flipV="1">
            <a:off x="7638907" y="6462226"/>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8" name="Oval 87"/>
          <p:cNvSpPr/>
          <p:nvPr/>
        </p:nvSpPr>
        <p:spPr>
          <a:xfrm rot="6197586" flipV="1">
            <a:off x="8607584" y="43843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9" name="Oval 88"/>
          <p:cNvSpPr/>
          <p:nvPr/>
        </p:nvSpPr>
        <p:spPr>
          <a:xfrm rot="6197586" flipV="1">
            <a:off x="7887663" y="6403551"/>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90" name="Oval 89"/>
          <p:cNvSpPr/>
          <p:nvPr/>
        </p:nvSpPr>
        <p:spPr>
          <a:xfrm rot="6197586" flipV="1">
            <a:off x="8801061" y="4338664"/>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1" name="Oval 90"/>
          <p:cNvSpPr/>
          <p:nvPr/>
        </p:nvSpPr>
        <p:spPr>
          <a:xfrm rot="6197586" flipV="1">
            <a:off x="8617702" y="4451939"/>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2" name="Oval 91"/>
          <p:cNvSpPr/>
          <p:nvPr/>
        </p:nvSpPr>
        <p:spPr>
          <a:xfrm rot="6197586" flipV="1">
            <a:off x="8557941" y="4594415"/>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95" name="Oval 94"/>
          <p:cNvSpPr/>
          <p:nvPr/>
        </p:nvSpPr>
        <p:spPr>
          <a:xfrm rot="6197586" flipV="1">
            <a:off x="243115" y="6241508"/>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96" name="Oval 95"/>
          <p:cNvSpPr/>
          <p:nvPr/>
        </p:nvSpPr>
        <p:spPr>
          <a:xfrm rot="6197586" flipV="1">
            <a:off x="436592" y="6195872"/>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7" name="Oval 96"/>
          <p:cNvSpPr/>
          <p:nvPr/>
        </p:nvSpPr>
        <p:spPr>
          <a:xfrm rot="6197586" flipV="1">
            <a:off x="253233" y="6309147"/>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8" name="Oval 97"/>
          <p:cNvSpPr/>
          <p:nvPr/>
        </p:nvSpPr>
        <p:spPr>
          <a:xfrm rot="6197586" flipV="1">
            <a:off x="193472" y="6451623"/>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spcBef>
          <a:spcPct val="0"/>
        </a:spcBef>
        <a:buNone/>
        <a:defRPr sz="4000" kern="1200" spc="200" baseline="0">
          <a:solidFill>
            <a:schemeClr val="tx1"/>
          </a:solidFill>
          <a:effectLst/>
          <a:latin typeface="+mj-lt"/>
          <a:ea typeface="+mj-ea"/>
          <a:cs typeface="+mj-cs"/>
        </a:defRPr>
      </a:lvl1pPr>
    </p:titleStyle>
    <p:bodyStyle>
      <a:lvl1pPr marL="228600" indent="-228600" algn="l" defTabSz="914400" rtl="0" eaLnBrk="1" latinLnBrk="0" hangingPunct="1">
        <a:spcBef>
          <a:spcPts val="1800"/>
        </a:spcBef>
        <a:buFont typeface="Wingdings" pitchFamily="2" charset="2"/>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1pPr>
      <a:lvl2pPr marL="514350" indent="-228600" algn="l" defTabSz="914400" rtl="0" eaLnBrk="1" latinLnBrk="0" hangingPunct="1">
        <a:spcBef>
          <a:spcPts val="1000"/>
        </a:spcBef>
        <a:buFont typeface="Arial" pitchFamily="34" charset="0"/>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2pPr>
      <a:lvl3pPr marL="806450" indent="-228600" algn="l" defTabSz="914400" rtl="0" eaLnBrk="1" latinLnBrk="0" hangingPunct="1">
        <a:spcBef>
          <a:spcPts val="1000"/>
        </a:spcBef>
        <a:buFont typeface="Wingdings" pitchFamily="2" charset="2"/>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3pPr>
      <a:lvl4pPr marL="1089025" indent="-228600" algn="l" defTabSz="914400" rtl="0" eaLnBrk="1" latinLnBrk="0" hangingPunct="1">
        <a:spcBef>
          <a:spcPts val="1000"/>
        </a:spcBef>
        <a:buFont typeface="Arial" pitchFamily="34" charset="0"/>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4pPr>
      <a:lvl5pPr marL="1371600" indent="-228600" algn="l" defTabSz="914400" rtl="0" eaLnBrk="1" latinLnBrk="0" hangingPunct="1">
        <a:spcBef>
          <a:spcPts val="1000"/>
        </a:spcBef>
        <a:buFont typeface="Wingdings" pitchFamily="2" charset="2"/>
        <a:buChar char="l"/>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ru.wikipedia.org/wiki/&#1060;&#1080;&#1075;&#1091;&#1088;&#1085;&#1086;&#1077;_&#1082;&#1072;&#1090;&#1072;&#1085;&#1080;&#1077;"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a:t>F</a:t>
            </a:r>
            <a:r>
              <a:rPr lang="en-US" dirty="0" smtClean="0"/>
              <a:t>igure </a:t>
            </a:r>
            <a:r>
              <a:rPr lang="en-US" dirty="0"/>
              <a:t>skating</a:t>
            </a:r>
            <a:endParaRPr lang="ru-RU" dirty="0"/>
          </a:p>
        </p:txBody>
      </p:sp>
      <p:sp>
        <p:nvSpPr>
          <p:cNvPr id="3" name="Подзаголовок 2"/>
          <p:cNvSpPr>
            <a:spLocks noGrp="1"/>
          </p:cNvSpPr>
          <p:nvPr>
            <p:ph type="subTitle" idx="1"/>
          </p:nvPr>
        </p:nvSpPr>
        <p:spPr>
          <a:xfrm>
            <a:off x="4067944" y="4008496"/>
            <a:ext cx="4432300" cy="1752600"/>
          </a:xfrm>
        </p:spPr>
        <p:txBody>
          <a:bodyPr/>
          <a:lstStyle/>
          <a:p>
            <a:r>
              <a:rPr lang="en-US" dirty="0"/>
              <a:t>I decided to tell </a:t>
            </a:r>
            <a:r>
              <a:rPr lang="en-US" dirty="0" smtClean="0"/>
              <a:t>about</a:t>
            </a:r>
            <a:r>
              <a:rPr lang="ru-RU" dirty="0" smtClean="0"/>
              <a:t>:</a:t>
            </a:r>
          </a:p>
          <a:p>
            <a:r>
              <a:rPr lang="en-US" dirty="0"/>
              <a:t>Figure </a:t>
            </a:r>
            <a:r>
              <a:rPr lang="en-US" dirty="0" smtClean="0"/>
              <a:t>skating</a:t>
            </a:r>
            <a:r>
              <a:rPr lang="ru-RU" dirty="0" smtClean="0"/>
              <a:t>!</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260648"/>
            <a:ext cx="4032448" cy="4032448"/>
          </a:xfrm>
          <a:prstGeom prst="rect">
            <a:avLst/>
          </a:prstGeom>
        </p:spPr>
      </p:pic>
      <p:sp>
        <p:nvSpPr>
          <p:cNvPr id="5" name="Прямоугольник 4"/>
          <p:cNvSpPr/>
          <p:nvPr/>
        </p:nvSpPr>
        <p:spPr>
          <a:xfrm>
            <a:off x="5004048" y="6309320"/>
            <a:ext cx="4572000" cy="369332"/>
          </a:xfrm>
          <a:prstGeom prst="rect">
            <a:avLst/>
          </a:prstGeom>
        </p:spPr>
        <p:txBody>
          <a:bodyPr>
            <a:spAutoFit/>
          </a:bodyPr>
          <a:lstStyle/>
          <a:p>
            <a:r>
              <a:rPr lang="en-US" dirty="0" smtClean="0"/>
              <a:t>By DASHA BLINKOVA</a:t>
            </a:r>
            <a:r>
              <a:rPr lang="ru-RU" dirty="0" smtClean="0"/>
              <a:t> 7</a:t>
            </a:r>
            <a:r>
              <a:rPr lang="en-US" dirty="0" smtClean="0"/>
              <a:t>B</a:t>
            </a:r>
            <a:endParaRPr lang="ru-RU" dirty="0"/>
          </a:p>
        </p:txBody>
      </p:sp>
    </p:spTree>
    <p:extLst>
      <p:ext uri="{BB962C8B-B14F-4D97-AF65-F5344CB8AC3E}">
        <p14:creationId xmlns:p14="http://schemas.microsoft.com/office/powerpoint/2010/main" xmlns="" val="1416956731"/>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196664"/>
            <a:ext cx="6629400" cy="1143000"/>
          </a:xfrm>
        </p:spPr>
        <p:txBody>
          <a:bodyPr/>
          <a:lstStyle/>
          <a:p>
            <a:r>
              <a:rPr lang="en-US" dirty="0"/>
              <a:t>From where </a:t>
            </a:r>
            <a:r>
              <a:rPr lang="en-US" dirty="0" smtClean="0"/>
              <a:t>taken</a:t>
            </a:r>
            <a:r>
              <a:rPr lang="ru-RU" dirty="0" smtClean="0"/>
              <a:t>…</a:t>
            </a:r>
            <a:endParaRPr lang="ru-RU" dirty="0"/>
          </a:p>
        </p:txBody>
      </p:sp>
      <p:sp>
        <p:nvSpPr>
          <p:cNvPr id="3" name="Прямоугольник 2"/>
          <p:cNvSpPr/>
          <p:nvPr/>
        </p:nvSpPr>
        <p:spPr>
          <a:xfrm>
            <a:off x="975056" y="980728"/>
            <a:ext cx="7848872" cy="6124754"/>
          </a:xfrm>
          <a:prstGeom prst="rect">
            <a:avLst/>
          </a:prstGeom>
        </p:spPr>
        <p:txBody>
          <a:bodyPr wrap="square">
            <a:spAutoFit/>
          </a:bodyPr>
          <a:lstStyle/>
          <a:p>
            <a:r>
              <a:rPr lang="ru-RU" sz="2800" dirty="0"/>
              <a:t>Картинки 1,2,3,5 и 6(правая картинка),7,8 слайдов</a:t>
            </a:r>
          </a:p>
          <a:p>
            <a:r>
              <a:rPr lang="ru-RU" sz="2800" dirty="0"/>
              <a:t>Взято из </a:t>
            </a:r>
            <a:endParaRPr lang="ru-RU" sz="2800" dirty="0" smtClean="0"/>
          </a:p>
          <a:p>
            <a:endParaRPr lang="ru-RU" sz="2800" dirty="0"/>
          </a:p>
          <a:p>
            <a:r>
              <a:rPr lang="ru-RU" sz="2800" dirty="0" smtClean="0">
                <a:hlinkClick r:id="rId2"/>
              </a:rPr>
              <a:t>http</a:t>
            </a:r>
            <a:r>
              <a:rPr lang="ru-RU" sz="2800" dirty="0">
                <a:hlinkClick r:id="rId2"/>
              </a:rPr>
              <a:t>://</a:t>
            </a:r>
            <a:r>
              <a:rPr lang="ru-RU" sz="2800" dirty="0" smtClean="0">
                <a:hlinkClick r:id="rId2"/>
              </a:rPr>
              <a:t>ru.wikipedia.org/wiki/Фигурное_катание</a:t>
            </a:r>
            <a:endParaRPr lang="ru-RU" sz="2800" dirty="0" smtClean="0"/>
          </a:p>
          <a:p>
            <a:endParaRPr lang="ru-RU" sz="2800" dirty="0"/>
          </a:p>
          <a:p>
            <a:r>
              <a:rPr lang="ru-RU" sz="2800" dirty="0"/>
              <a:t>Картинки 4,5 и 6(левая картинка) слайдов взяты из Интернета</a:t>
            </a:r>
          </a:p>
          <a:p>
            <a:r>
              <a:rPr lang="ru-RU" sz="2800" dirty="0"/>
              <a:t>Текст взят из </a:t>
            </a:r>
            <a:endParaRPr lang="ru-RU" sz="2800" dirty="0" smtClean="0"/>
          </a:p>
          <a:p>
            <a:endParaRPr lang="ru-RU" sz="2800" dirty="0"/>
          </a:p>
          <a:p>
            <a:r>
              <a:rPr lang="ru-RU" sz="2800" dirty="0" smtClean="0">
                <a:hlinkClick r:id="rId2"/>
              </a:rPr>
              <a:t>http</a:t>
            </a:r>
            <a:r>
              <a:rPr lang="ru-RU" sz="2800" dirty="0">
                <a:hlinkClick r:id="rId2"/>
              </a:rPr>
              <a:t>://</a:t>
            </a:r>
            <a:r>
              <a:rPr lang="ru-RU" sz="2800" dirty="0" smtClean="0">
                <a:hlinkClick r:id="rId2"/>
              </a:rPr>
              <a:t>ru.wikipedia.org/wiki/Фигурное_катание</a:t>
            </a:r>
            <a:endParaRPr lang="ru-RU" sz="2800" dirty="0" smtClean="0"/>
          </a:p>
          <a:p>
            <a:endParaRPr lang="ru-RU" sz="2800" dirty="0"/>
          </a:p>
        </p:txBody>
      </p:sp>
    </p:spTree>
    <p:extLst>
      <p:ext uri="{BB962C8B-B14F-4D97-AF65-F5344CB8AC3E}">
        <p14:creationId xmlns:p14="http://schemas.microsoft.com/office/powerpoint/2010/main" xmlns="" val="1623933304"/>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60648"/>
            <a:ext cx="3240360" cy="3048000"/>
          </a:xfrm>
        </p:spPr>
        <p:txBody>
          <a:bodyPr/>
          <a:lstStyle/>
          <a:p>
            <a:r>
              <a:rPr lang="en-US" dirty="0"/>
              <a:t>what is it?</a:t>
            </a:r>
            <a:endParaRPr lang="ru-RU" dirty="0"/>
          </a:p>
        </p:txBody>
      </p:sp>
      <p:sp>
        <p:nvSpPr>
          <p:cNvPr id="3" name="Текст 2"/>
          <p:cNvSpPr>
            <a:spLocks noGrp="1"/>
          </p:cNvSpPr>
          <p:nvPr>
            <p:ph type="body" sz="half" idx="2"/>
          </p:nvPr>
        </p:nvSpPr>
        <p:spPr>
          <a:xfrm>
            <a:off x="0" y="3583320"/>
            <a:ext cx="4906888" cy="3240360"/>
          </a:xfrm>
        </p:spPr>
        <p:txBody>
          <a:bodyPr>
            <a:noAutofit/>
          </a:bodyPr>
          <a:lstStyle/>
          <a:p>
            <a:r>
              <a:rPr lang="en-US" sz="1800" dirty="0"/>
              <a:t>The main idea is in the movement of the athlete or pair of athletes-skating on the ice of the change of the direction of the slide and the implementation of additional elements (spinning, jumping, combinations of steps, supports, etc.) to the music.</a:t>
            </a:r>
            <a:endParaRPr lang="ru-RU" sz="1800" dirty="0"/>
          </a:p>
        </p:txBody>
      </p:sp>
      <p:pic>
        <p:nvPicPr>
          <p:cNvPr id="5" name="Рисунок 4"/>
          <p:cNvPicPr>
            <a:picLocks noGrp="1" noChangeAspect="1"/>
          </p:cNvPicPr>
          <p:nvPr>
            <p:ph type="pic" idx="1"/>
          </p:nvPr>
        </p:nvPicPr>
        <p:blipFill>
          <a:blip r:embed="rId2" cstate="print">
            <a:extLst>
              <a:ext uri="{28A0092B-C50C-407E-A947-70E740481C1C}">
                <a14:useLocalDpi xmlns:a14="http://schemas.microsoft.com/office/drawing/2010/main" xmlns="" val="0"/>
              </a:ext>
            </a:extLst>
          </a:blip>
          <a:srcRect t="12500" b="12500"/>
          <a:stretch>
            <a:fillRect/>
          </a:stretch>
        </p:blipFill>
        <p:spPr>
          <a:xfrm>
            <a:off x="3924300" y="115888"/>
            <a:ext cx="4572000" cy="4572000"/>
          </a:xfrm>
        </p:spPr>
      </p:pic>
    </p:spTree>
    <p:extLst>
      <p:ext uri="{BB962C8B-B14F-4D97-AF65-F5344CB8AC3E}">
        <p14:creationId xmlns:p14="http://schemas.microsoft.com/office/powerpoint/2010/main" xmlns="" val="1600601500"/>
      </p:ext>
    </p:extLst>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81000"/>
            <a:ext cx="2133600" cy="2183904"/>
          </a:xfrm>
        </p:spPr>
        <p:txBody>
          <a:bodyPr/>
          <a:lstStyle/>
          <a:p>
            <a:r>
              <a:rPr lang="en-US" dirty="0" smtClean="0"/>
              <a:t>Species</a:t>
            </a:r>
            <a:endParaRPr lang="ru-RU" dirty="0"/>
          </a:p>
        </p:txBody>
      </p:sp>
      <p:sp>
        <p:nvSpPr>
          <p:cNvPr id="3" name="Текст 2"/>
          <p:cNvSpPr>
            <a:spLocks noGrp="1"/>
          </p:cNvSpPr>
          <p:nvPr>
            <p:ph type="body" sz="half" idx="2"/>
          </p:nvPr>
        </p:nvSpPr>
        <p:spPr>
          <a:xfrm>
            <a:off x="323528" y="2996952"/>
            <a:ext cx="3334072" cy="3175248"/>
          </a:xfrm>
        </p:spPr>
        <p:txBody>
          <a:bodyPr>
            <a:normAutofit/>
          </a:bodyPr>
          <a:lstStyle/>
          <a:p>
            <a:r>
              <a:rPr lang="en-US" sz="1600" dirty="0"/>
              <a:t>In figure skating there are 5 species: </a:t>
            </a:r>
            <a:r>
              <a:rPr lang="en-US" sz="1600" dirty="0" smtClean="0"/>
              <a:t>m</a:t>
            </a:r>
            <a:r>
              <a:rPr lang="ru-RU" sz="1600" smtClean="0"/>
              <a:t>е</a:t>
            </a:r>
            <a:r>
              <a:rPr lang="en-US" sz="1600" smtClean="0"/>
              <a:t>n's</a:t>
            </a:r>
            <a:r>
              <a:rPr lang="en-US" sz="1600" dirty="0" smtClean="0"/>
              <a:t> </a:t>
            </a:r>
            <a:r>
              <a:rPr lang="en-US" sz="1600" dirty="0"/>
              <a:t>single skating, women's single skating, pair skating, sports dancing and group synchronized skating.</a:t>
            </a:r>
            <a:endParaRPr lang="ru-RU" sz="1600" dirty="0"/>
          </a:p>
        </p:txBody>
      </p:sp>
      <p:pic>
        <p:nvPicPr>
          <p:cNvPr id="5" name="Рисунок 4"/>
          <p:cNvPicPr>
            <a:picLocks noGrp="1" noChangeAspect="1"/>
          </p:cNvPicPr>
          <p:nvPr>
            <p:ph type="pic" idx="1"/>
          </p:nvPr>
        </p:nvPicPr>
        <p:blipFill>
          <a:blip r:embed="rId2" cstate="print">
            <a:extLst>
              <a:ext uri="{28A0092B-C50C-407E-A947-70E740481C1C}">
                <a14:useLocalDpi xmlns:a14="http://schemas.microsoft.com/office/drawing/2010/main" xmlns="" val="0"/>
              </a:ext>
            </a:extLst>
          </a:blip>
          <a:srcRect/>
          <a:stretch>
            <a:fillRect/>
          </a:stretch>
        </p:blipFill>
        <p:spPr>
          <a:xfrm>
            <a:off x="4067175" y="549275"/>
            <a:ext cx="4572000" cy="4572000"/>
          </a:xfrm>
        </p:spPr>
      </p:pic>
    </p:spTree>
    <p:extLst>
      <p:ext uri="{BB962C8B-B14F-4D97-AF65-F5344CB8AC3E}">
        <p14:creationId xmlns:p14="http://schemas.microsoft.com/office/powerpoint/2010/main" xmlns="" val="4020798988"/>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sz="half" idx="2"/>
          </p:nvPr>
        </p:nvSpPr>
        <p:spPr>
          <a:xfrm>
            <a:off x="755576" y="5157192"/>
            <a:ext cx="7643192" cy="1524000"/>
          </a:xfrm>
        </p:spPr>
        <p:txBody>
          <a:bodyPr/>
          <a:lstStyle/>
          <a:p>
            <a:r>
              <a:rPr lang="en-US" dirty="0"/>
              <a:t> </a:t>
            </a:r>
            <a:r>
              <a:rPr lang="en-US" sz="4400" dirty="0"/>
              <a:t>men's single skating</a:t>
            </a:r>
            <a:endParaRPr lang="ru-RU" sz="4400" dirty="0"/>
          </a:p>
        </p:txBody>
      </p:sp>
      <p:pic>
        <p:nvPicPr>
          <p:cNvPr id="5" name="Рисунок 4"/>
          <p:cNvPicPr>
            <a:picLocks noGrp="1" noChangeAspect="1"/>
          </p:cNvPicPr>
          <p:nvPr>
            <p:ph type="pic" idx="1"/>
          </p:nvPr>
        </p:nvPicPr>
        <p:blipFill>
          <a:blip r:embed="rId2" cstate="print">
            <a:extLst>
              <a:ext uri="{28A0092B-C50C-407E-A947-70E740481C1C}">
                <a14:useLocalDpi xmlns:a14="http://schemas.microsoft.com/office/drawing/2010/main" xmlns="" val="0"/>
              </a:ext>
            </a:extLst>
          </a:blip>
          <a:srcRect l="5765" r="5765"/>
          <a:stretch>
            <a:fillRect/>
          </a:stretch>
        </p:blipFill>
        <p:spPr>
          <a:xfrm>
            <a:off x="1116013" y="-33338"/>
            <a:ext cx="6161087" cy="5257801"/>
          </a:xfrm>
        </p:spPr>
      </p:pic>
    </p:spTree>
    <p:extLst>
      <p:ext uri="{BB962C8B-B14F-4D97-AF65-F5344CB8AC3E}">
        <p14:creationId xmlns:p14="http://schemas.microsoft.com/office/powerpoint/2010/main" xmlns="" val="1547343914"/>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5656136" y="194137"/>
            <a:ext cx="3235324" cy="4852987"/>
          </a:xfrm>
        </p:spPr>
      </p:pic>
      <p:sp>
        <p:nvSpPr>
          <p:cNvPr id="4" name="Текст 3"/>
          <p:cNvSpPr>
            <a:spLocks noGrp="1"/>
          </p:cNvSpPr>
          <p:nvPr>
            <p:ph type="body" sz="half" idx="2"/>
          </p:nvPr>
        </p:nvSpPr>
        <p:spPr>
          <a:xfrm>
            <a:off x="0" y="5257800"/>
            <a:ext cx="8219257" cy="1600200"/>
          </a:xfrm>
        </p:spPr>
        <p:txBody>
          <a:bodyPr>
            <a:normAutofit/>
          </a:bodyPr>
          <a:lstStyle/>
          <a:p>
            <a:r>
              <a:rPr lang="en-US" sz="3600" dirty="0"/>
              <a:t>women's single skating</a:t>
            </a:r>
            <a:endParaRPr lang="ru-RU" sz="3600" dirty="0"/>
          </a:p>
        </p:txBody>
      </p:sp>
      <p:pic>
        <p:nvPicPr>
          <p:cNvPr id="6" name="Рисунок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rot="20642016">
            <a:off x="461706" y="759207"/>
            <a:ext cx="5219700" cy="3905250"/>
          </a:xfrm>
          <a:prstGeom prst="rect">
            <a:avLst/>
          </a:prstGeom>
        </p:spPr>
      </p:pic>
    </p:spTree>
    <p:extLst>
      <p:ext uri="{BB962C8B-B14F-4D97-AF65-F5344CB8AC3E}">
        <p14:creationId xmlns:p14="http://schemas.microsoft.com/office/powerpoint/2010/main" xmlns="" val="3388621063"/>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5508104" y="764704"/>
            <a:ext cx="3044952" cy="4114800"/>
          </a:xfrm>
        </p:spPr>
      </p:pic>
      <p:sp>
        <p:nvSpPr>
          <p:cNvPr id="4" name="Текст 3"/>
          <p:cNvSpPr>
            <a:spLocks noGrp="1"/>
          </p:cNvSpPr>
          <p:nvPr>
            <p:ph type="body" sz="half" idx="2"/>
          </p:nvPr>
        </p:nvSpPr>
        <p:spPr>
          <a:xfrm>
            <a:off x="251520" y="5241760"/>
            <a:ext cx="8219257" cy="1600200"/>
          </a:xfrm>
        </p:spPr>
        <p:txBody>
          <a:bodyPr>
            <a:normAutofit/>
          </a:bodyPr>
          <a:lstStyle/>
          <a:p>
            <a:r>
              <a:rPr lang="en-US" sz="4000" dirty="0"/>
              <a:t>pair skating</a:t>
            </a:r>
            <a:endParaRPr lang="ru-RU" sz="4000" dirty="0"/>
          </a:p>
        </p:txBody>
      </p:sp>
      <p:pic>
        <p:nvPicPr>
          <p:cNvPr id="6" name="Рисунок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rot="20097005">
            <a:off x="281566" y="674237"/>
            <a:ext cx="5423925" cy="4067944"/>
          </a:xfrm>
          <a:prstGeom prst="rect">
            <a:avLst/>
          </a:prstGeom>
        </p:spPr>
      </p:pic>
    </p:spTree>
    <p:extLst>
      <p:ext uri="{BB962C8B-B14F-4D97-AF65-F5344CB8AC3E}">
        <p14:creationId xmlns:p14="http://schemas.microsoft.com/office/powerpoint/2010/main" xmlns="" val="336722372"/>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sz="half" idx="2"/>
          </p:nvPr>
        </p:nvSpPr>
        <p:spPr>
          <a:xfrm>
            <a:off x="2051720" y="5085184"/>
            <a:ext cx="6696744" cy="1524000"/>
          </a:xfrm>
        </p:spPr>
        <p:txBody>
          <a:bodyPr>
            <a:normAutofit fontScale="92500" lnSpcReduction="10000"/>
          </a:bodyPr>
          <a:lstStyle/>
          <a:p>
            <a:r>
              <a:rPr lang="en-US" sz="3600" dirty="0"/>
              <a:t>group synchronized skating.</a:t>
            </a:r>
          </a:p>
          <a:p>
            <a:endParaRPr lang="ru-RU" dirty="0"/>
          </a:p>
        </p:txBody>
      </p:sp>
      <p:pic>
        <p:nvPicPr>
          <p:cNvPr id="5" name="Рисунок 4"/>
          <p:cNvPicPr>
            <a:picLocks noGrp="1" noChangeAspect="1"/>
          </p:cNvPicPr>
          <p:nvPr>
            <p:ph type="pic" idx="1"/>
          </p:nvPr>
        </p:nvPicPr>
        <p:blipFill>
          <a:blip r:embed="rId2" cstate="print">
            <a:extLst>
              <a:ext uri="{28A0092B-C50C-407E-A947-70E740481C1C}">
                <a14:useLocalDpi xmlns:a14="http://schemas.microsoft.com/office/drawing/2010/main" xmlns="" val="0"/>
              </a:ext>
            </a:extLst>
          </a:blip>
          <a:srcRect l="18937" r="18937"/>
          <a:stretch>
            <a:fillRect/>
          </a:stretch>
        </p:blipFill>
        <p:spPr>
          <a:xfrm>
            <a:off x="31440" y="406"/>
            <a:ext cx="5544616" cy="5544616"/>
          </a:xfrm>
        </p:spPr>
      </p:pic>
    </p:spTree>
    <p:extLst>
      <p:ext uri="{BB962C8B-B14F-4D97-AF65-F5344CB8AC3E}">
        <p14:creationId xmlns:p14="http://schemas.microsoft.com/office/powerpoint/2010/main" xmlns="" val="576444919"/>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6" name="Объект 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23528" y="-315416"/>
            <a:ext cx="3419174" cy="4385622"/>
          </a:xfrm>
        </p:spPr>
      </p:pic>
      <p:sp>
        <p:nvSpPr>
          <p:cNvPr id="4" name="Текст 3"/>
          <p:cNvSpPr>
            <a:spLocks noGrp="1"/>
          </p:cNvSpPr>
          <p:nvPr>
            <p:ph type="body" sz="half" idx="2"/>
          </p:nvPr>
        </p:nvSpPr>
        <p:spPr>
          <a:xfrm>
            <a:off x="-25152" y="3501008"/>
            <a:ext cx="8892480" cy="3168352"/>
          </a:xfrm>
        </p:spPr>
        <p:txBody>
          <a:bodyPr>
            <a:noAutofit/>
          </a:bodyPr>
          <a:lstStyle/>
          <a:p>
            <a:r>
              <a:rPr lang="en-US" sz="1800" dirty="0"/>
              <a:t>The origins of the figure skating lie in the distant past, and his roots in the bronze age. However the birth of figure skating as a sport, is associated with the moment, when the bike started manufacture of iron, and not from the bones. First clubs of fans of figure skating appeared in the XVIII century in the British Empire in Edinburgh (1742). After 100 years (from 1742) in figure skating were already known to almost all modern compulsory figures and the basic techniques for their implementation.</a:t>
            </a:r>
            <a:endParaRPr lang="ru-RU" sz="1800" dirty="0"/>
          </a:p>
        </p:txBody>
      </p:sp>
      <p:sp>
        <p:nvSpPr>
          <p:cNvPr id="5" name="Прямоугольник 4"/>
          <p:cNvSpPr/>
          <p:nvPr/>
        </p:nvSpPr>
        <p:spPr>
          <a:xfrm>
            <a:off x="4932040" y="1988840"/>
            <a:ext cx="3430184" cy="830997"/>
          </a:xfrm>
          <a:prstGeom prst="rect">
            <a:avLst/>
          </a:prstGeom>
        </p:spPr>
        <p:txBody>
          <a:bodyPr wrap="square">
            <a:spAutoFit/>
          </a:bodyPr>
          <a:lstStyle/>
          <a:p>
            <a:r>
              <a:rPr lang="en-US" sz="4800" dirty="0" smtClean="0"/>
              <a:t>History</a:t>
            </a:r>
            <a:endParaRPr lang="ru-RU" sz="4800" dirty="0"/>
          </a:p>
        </p:txBody>
      </p:sp>
    </p:spTree>
    <p:extLst>
      <p:ext uri="{BB962C8B-B14F-4D97-AF65-F5344CB8AC3E}">
        <p14:creationId xmlns:p14="http://schemas.microsoft.com/office/powerpoint/2010/main" xmlns="" val="391749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4131" y="1556792"/>
            <a:ext cx="4818948" cy="707886"/>
          </a:xfrm>
          <a:prstGeom prst="rect">
            <a:avLst/>
          </a:prstGeom>
        </p:spPr>
        <p:txBody>
          <a:bodyPr wrap="none">
            <a:spAutoFit/>
          </a:bodyPr>
          <a:lstStyle/>
          <a:p>
            <a:r>
              <a:rPr lang="en-US" sz="4000" dirty="0"/>
              <a:t>Spinning-</a:t>
            </a:r>
            <a:r>
              <a:rPr lang="ru-RU" sz="4000" dirty="0"/>
              <a:t>Вращения</a:t>
            </a:r>
          </a:p>
        </p:txBody>
      </p:sp>
      <p:sp>
        <p:nvSpPr>
          <p:cNvPr id="3" name="Прямоугольник 2"/>
          <p:cNvSpPr/>
          <p:nvPr/>
        </p:nvSpPr>
        <p:spPr>
          <a:xfrm>
            <a:off x="1044131" y="2297321"/>
            <a:ext cx="4633000" cy="646331"/>
          </a:xfrm>
          <a:prstGeom prst="rect">
            <a:avLst/>
          </a:prstGeom>
        </p:spPr>
        <p:txBody>
          <a:bodyPr wrap="none">
            <a:spAutoFit/>
          </a:bodyPr>
          <a:lstStyle/>
          <a:p>
            <a:r>
              <a:rPr lang="en-US" sz="3600" dirty="0"/>
              <a:t>Support-</a:t>
            </a:r>
            <a:r>
              <a:rPr lang="ru-RU" sz="3600" dirty="0"/>
              <a:t>Поддержка</a:t>
            </a:r>
          </a:p>
        </p:txBody>
      </p:sp>
      <p:sp>
        <p:nvSpPr>
          <p:cNvPr id="4" name="Прямоугольник 3"/>
          <p:cNvSpPr/>
          <p:nvPr/>
        </p:nvSpPr>
        <p:spPr>
          <a:xfrm>
            <a:off x="1066802" y="2852936"/>
            <a:ext cx="6053260" cy="646331"/>
          </a:xfrm>
          <a:prstGeom prst="rect">
            <a:avLst/>
          </a:prstGeom>
        </p:spPr>
        <p:txBody>
          <a:bodyPr wrap="none">
            <a:spAutoFit/>
          </a:bodyPr>
          <a:lstStyle/>
          <a:p>
            <a:r>
              <a:rPr lang="en-US" sz="3600" dirty="0" smtClean="0"/>
              <a:t>Roots</a:t>
            </a:r>
            <a:r>
              <a:rPr lang="ru-RU" sz="3600" dirty="0" smtClean="0"/>
              <a:t>-Корни(не деревьев)</a:t>
            </a:r>
            <a:r>
              <a:rPr lang="en-US" sz="3600" dirty="0" smtClean="0"/>
              <a:t> </a:t>
            </a:r>
            <a:endParaRPr lang="ru-RU" sz="3600" dirty="0"/>
          </a:p>
        </p:txBody>
      </p:sp>
      <p:sp>
        <p:nvSpPr>
          <p:cNvPr id="5" name="Прямоугольник 4"/>
          <p:cNvSpPr/>
          <p:nvPr/>
        </p:nvSpPr>
        <p:spPr>
          <a:xfrm>
            <a:off x="1245885" y="4221088"/>
            <a:ext cx="5248553" cy="646331"/>
          </a:xfrm>
          <a:prstGeom prst="rect">
            <a:avLst/>
          </a:prstGeom>
        </p:spPr>
        <p:txBody>
          <a:bodyPr wrap="none">
            <a:spAutoFit/>
          </a:bodyPr>
          <a:lstStyle/>
          <a:p>
            <a:r>
              <a:rPr lang="en-US" sz="3600" dirty="0" smtClean="0"/>
              <a:t>Associated </a:t>
            </a:r>
            <a:r>
              <a:rPr lang="ru-RU" sz="3600" dirty="0" smtClean="0"/>
              <a:t>-Связанный</a:t>
            </a:r>
            <a:endParaRPr lang="ru-RU" sz="3600" dirty="0"/>
          </a:p>
        </p:txBody>
      </p:sp>
      <p:sp>
        <p:nvSpPr>
          <p:cNvPr id="6" name="Прямоугольник 5"/>
          <p:cNvSpPr/>
          <p:nvPr/>
        </p:nvSpPr>
        <p:spPr>
          <a:xfrm>
            <a:off x="1215061" y="3472933"/>
            <a:ext cx="4706738" cy="646331"/>
          </a:xfrm>
          <a:prstGeom prst="rect">
            <a:avLst/>
          </a:prstGeom>
        </p:spPr>
        <p:txBody>
          <a:bodyPr wrap="none">
            <a:spAutoFit/>
          </a:bodyPr>
          <a:lstStyle/>
          <a:p>
            <a:r>
              <a:rPr lang="en-US" sz="3600" dirty="0" smtClean="0"/>
              <a:t>Techniques</a:t>
            </a:r>
            <a:r>
              <a:rPr lang="ru-RU" sz="3600" dirty="0" smtClean="0"/>
              <a:t>-Методы</a:t>
            </a:r>
            <a:r>
              <a:rPr lang="en-US" sz="3600" dirty="0" smtClean="0"/>
              <a:t> </a:t>
            </a:r>
            <a:endParaRPr lang="ru-RU" sz="3600" dirty="0"/>
          </a:p>
        </p:txBody>
      </p:sp>
      <p:sp>
        <p:nvSpPr>
          <p:cNvPr id="7" name="Прямоугольник 6"/>
          <p:cNvSpPr/>
          <p:nvPr/>
        </p:nvSpPr>
        <p:spPr>
          <a:xfrm>
            <a:off x="3351909" y="199723"/>
            <a:ext cx="5570756" cy="1323439"/>
          </a:xfrm>
          <a:prstGeom prst="rect">
            <a:avLst/>
          </a:prstGeom>
        </p:spPr>
        <p:txBody>
          <a:bodyPr wrap="none">
            <a:spAutoFit/>
          </a:bodyPr>
          <a:lstStyle/>
          <a:p>
            <a:r>
              <a:rPr lang="en-US" sz="8000" i="1" dirty="0" smtClean="0">
                <a:effectLst>
                  <a:outerShdw blurRad="38100" dist="38100" dir="2700000" algn="tl">
                    <a:srgbClr val="000000">
                      <a:alpha val="43137"/>
                    </a:srgbClr>
                  </a:outerShdw>
                </a:effectLst>
              </a:rPr>
              <a:t>Vocabulary</a:t>
            </a:r>
            <a:endParaRPr lang="ru-RU" sz="8000"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875903285"/>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Bubbles">
  <a:themeElements>
    <a:clrScheme name="Bubbles">
      <a:dk1>
        <a:srgbClr val="0C002C"/>
      </a:dk1>
      <a:lt1>
        <a:srgbClr val="FFFFFF"/>
      </a:lt1>
      <a:dk2>
        <a:srgbClr val="236626"/>
      </a:dk2>
      <a:lt2>
        <a:srgbClr val="D7C8FE"/>
      </a:lt2>
      <a:accent1>
        <a:srgbClr val="4203E7"/>
      </a:accent1>
      <a:accent2>
        <a:srgbClr val="842F73"/>
      </a:accent2>
      <a:accent3>
        <a:srgbClr val="7532A8"/>
      </a:accent3>
      <a:accent4>
        <a:srgbClr val="F7A107"/>
      </a:accent4>
      <a:accent5>
        <a:srgbClr val="C86DCF"/>
      </a:accent5>
      <a:accent6>
        <a:srgbClr val="E6B500"/>
      </a:accent6>
      <a:hlink>
        <a:srgbClr val="FFDE66"/>
      </a:hlink>
      <a:folHlink>
        <a:srgbClr val="D490C5"/>
      </a:folHlink>
    </a:clrScheme>
    <a:fontScheme name="Bubbles">
      <a:majorFont>
        <a:latin typeface="Impact"/>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mic Sans M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bbles">
      <a:fillStyleLst>
        <a:solidFill>
          <a:schemeClr val="phClr"/>
        </a:solidFill>
        <a:gradFill rotWithShape="1">
          <a:gsLst>
            <a:gs pos="0">
              <a:schemeClr val="phClr">
                <a:tint val="50000"/>
                <a:alpha val="85000"/>
                <a:satMod val="150000"/>
              </a:schemeClr>
            </a:gs>
            <a:gs pos="35000">
              <a:schemeClr val="phClr">
                <a:tint val="70000"/>
                <a:shade val="90000"/>
                <a:alpha val="85000"/>
                <a:satMod val="200000"/>
              </a:schemeClr>
            </a:gs>
            <a:gs pos="100000">
              <a:schemeClr val="phClr">
                <a:tint val="90000"/>
                <a:shade val="100000"/>
                <a:alpha val="85000"/>
                <a:satMod val="250000"/>
              </a:schemeClr>
            </a:gs>
          </a:gsLst>
          <a:lin ang="0" scaled="1"/>
        </a:gradFill>
        <a:gradFill rotWithShape="1">
          <a:gsLst>
            <a:gs pos="0">
              <a:schemeClr val="phClr">
                <a:shade val="40000"/>
                <a:satMod val="115000"/>
              </a:schemeClr>
            </a:gs>
            <a:gs pos="80000">
              <a:schemeClr val="phClr">
                <a:shade val="90000"/>
                <a:satMod val="130000"/>
              </a:schemeClr>
            </a:gs>
            <a:gs pos="100000">
              <a:schemeClr val="phClr">
                <a:shade val="100000"/>
                <a:satMod val="150000"/>
              </a:schemeClr>
            </a:gs>
          </a:gsLst>
          <a:lin ang="7800000" scaled="0"/>
        </a:gradFill>
      </a:fillStyleLst>
      <a:lnStyleLst>
        <a:ln w="25400" cap="flat" cmpd="sng" algn="ctr">
          <a:solidFill>
            <a:schemeClr val="phClr">
              <a:shade val="95000"/>
              <a:satMod val="105000"/>
            </a:schemeClr>
          </a:solidFill>
          <a:prstDash val="solid"/>
        </a:ln>
        <a:ln w="44450" cap="flat" cmpd="sng" algn="ctr">
          <a:solidFill>
            <a:schemeClr val="phClr">
              <a:alpha val="80000"/>
              <a:satMod val="110000"/>
            </a:schemeClr>
          </a:solidFill>
          <a:prstDash val="solid"/>
        </a:ln>
        <a:ln w="63500" cap="flat" cmpd="sng" algn="ctr">
          <a:solidFill>
            <a:schemeClr val="phClr">
              <a:alpha val="80000"/>
              <a:satMod val="115000"/>
            </a:schemeClr>
          </a:solidFill>
          <a:prstDash val="solid"/>
        </a:ln>
      </a:lnStyleLst>
      <a:effectStyleLst>
        <a:effectStyle>
          <a:effectLst>
            <a:innerShdw blurRad="50800" dist="25400" dir="13500000">
              <a:srgbClr val="FFFFFF">
                <a:alpha val="75000"/>
              </a:srgbClr>
            </a:innerShdw>
          </a:effectLst>
        </a:effectStyle>
        <a:effectStyle>
          <a:effectLst>
            <a:innerShdw blurRad="76200" dist="25400" dir="13500000">
              <a:srgbClr val="FFFFFF">
                <a:alpha val="75000"/>
              </a:srgbClr>
            </a:innerShdw>
            <a:reflection blurRad="63500" stA="35000" endPos="35000" dist="12700" dir="5400000" sy="-100000" rotWithShape="0"/>
          </a:effectLst>
        </a:effectStyle>
        <a:effectStyle>
          <a:effectLst>
            <a:reflection blurRad="63500" stA="35000" endPos="35000" dist="12700" dir="5400000" sy="-100000" rotWithShape="0"/>
          </a:effectLst>
          <a:scene3d>
            <a:camera prst="orthographicFront">
              <a:rot lat="0" lon="0" rev="0"/>
            </a:camera>
            <a:lightRig rig="balanced" dir="bl">
              <a:rot lat="0" lon="0" rev="7800000"/>
            </a:lightRig>
          </a:scene3d>
          <a:sp3d prstMaterial="translucentPowder">
            <a:bevelT h="50800"/>
          </a:sp3d>
        </a:effectStyle>
      </a:effectStyleLst>
      <a:bgFillStyleLst>
        <a:solidFill>
          <a:schemeClr val="phClr"/>
        </a:solidFill>
        <a:gradFill>
          <a:gsLst>
            <a:gs pos="0">
              <a:schemeClr val="phClr">
                <a:shade val="80000"/>
                <a:satMod val="125000"/>
              </a:schemeClr>
            </a:gs>
            <a:gs pos="100000">
              <a:schemeClr val="phClr">
                <a:tint val="100000"/>
                <a:satMod val="125000"/>
                <a:lumOff val="40000"/>
                <a:lumMod val="100000"/>
              </a:schemeClr>
            </a:gs>
          </a:gsLst>
          <a:lin ang="7800000" scaled="1"/>
        </a:gradFill>
        <a:gradFill rotWithShape="1">
          <a:gsLst>
            <a:gs pos="0">
              <a:schemeClr val="phClr">
                <a:shade val="95000"/>
                <a:lumMod val="95000"/>
              </a:schemeClr>
            </a:gs>
            <a:gs pos="60000">
              <a:schemeClr val="phClr">
                <a:satMod val="125000"/>
                <a:lumOff val="10000"/>
                <a:lumMod val="100000"/>
              </a:schemeClr>
            </a:gs>
            <a:gs pos="100000">
              <a:schemeClr val="phClr">
                <a:shade val="95000"/>
                <a:satMod val="135000"/>
                <a:lumOff val="50000"/>
                <a:lumMod val="100000"/>
              </a:schemeClr>
            </a:gs>
          </a:gsLst>
          <a:lin ang="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Bubbles</Template>
  <TotalTime>103</TotalTime>
  <Words>257</Words>
  <Application>Microsoft Office PowerPoint</Application>
  <PresentationFormat>Экран (4:3)</PresentationFormat>
  <Paragraphs>30</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Bubbles</vt:lpstr>
      <vt:lpstr>Figure skating</vt:lpstr>
      <vt:lpstr>what is it?</vt:lpstr>
      <vt:lpstr>Species</vt:lpstr>
      <vt:lpstr>Слайд 4</vt:lpstr>
      <vt:lpstr>Слайд 5</vt:lpstr>
      <vt:lpstr>Слайд 6</vt:lpstr>
      <vt:lpstr>Слайд 7</vt:lpstr>
      <vt:lpstr>Слайд 8</vt:lpstr>
      <vt:lpstr>Слайд 9</vt:lpstr>
      <vt:lpstr>From where taken…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 skating</dc:title>
  <cp:lastModifiedBy>user</cp:lastModifiedBy>
  <cp:revision>8</cp:revision>
  <dcterms:modified xsi:type="dcterms:W3CDTF">2013-04-22T16:56:01Z</dcterms:modified>
</cp:coreProperties>
</file>