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3" r:id="rId4"/>
    <p:sldId id="259" r:id="rId5"/>
    <p:sldId id="260" r:id="rId6"/>
    <p:sldId id="261" r:id="rId7"/>
    <p:sldId id="262" r:id="rId8"/>
    <p:sldId id="264"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33B"/>
    <a:srgbClr val="A43DF1"/>
    <a:srgbClr val="FB33B4"/>
    <a:srgbClr val="E747C9"/>
    <a:srgbClr val="F539C4"/>
    <a:srgbClr val="00FF00"/>
    <a:srgbClr val="FF33CC"/>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C4E2D0E-3355-4FC2-BC85-93FEFE1C12FE}" type="datetimeFigureOut">
              <a:rPr lang="ru-RU" smtClean="0"/>
              <a:t>07.04.2013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D8DD70-6770-49C8-B3BC-40BC75CA8067}"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C4E2D0E-3355-4FC2-BC85-93FEFE1C12FE}" type="datetimeFigureOut">
              <a:rPr lang="ru-RU" smtClean="0"/>
              <a:t>07.04.2013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D8DD70-6770-49C8-B3BC-40BC75CA8067}"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C4E2D0E-3355-4FC2-BC85-93FEFE1C12FE}" type="datetimeFigureOut">
              <a:rPr lang="ru-RU" smtClean="0"/>
              <a:t>07.04.2013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D8DD70-6770-49C8-B3BC-40BC75CA8067}"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C4E2D0E-3355-4FC2-BC85-93FEFE1C12FE}" type="datetimeFigureOut">
              <a:rPr lang="ru-RU" smtClean="0"/>
              <a:t>07.04.2013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D8DD70-6770-49C8-B3BC-40BC75CA8067}"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C4E2D0E-3355-4FC2-BC85-93FEFE1C12FE}" type="datetimeFigureOut">
              <a:rPr lang="ru-RU" smtClean="0"/>
              <a:t>07.04.2013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D8DD70-6770-49C8-B3BC-40BC75CA8067}"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CC4E2D0E-3355-4FC2-BC85-93FEFE1C12FE}" type="datetimeFigureOut">
              <a:rPr lang="ru-RU" smtClean="0"/>
              <a:t>07.04.2013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1D8DD70-6770-49C8-B3BC-40BC75CA8067}"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C4E2D0E-3355-4FC2-BC85-93FEFE1C12FE}" type="datetimeFigureOut">
              <a:rPr lang="ru-RU" smtClean="0"/>
              <a:t>07.04.2013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1D8DD70-6770-49C8-B3BC-40BC75CA8067}"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CC4E2D0E-3355-4FC2-BC85-93FEFE1C12FE}" type="datetimeFigureOut">
              <a:rPr lang="ru-RU" smtClean="0"/>
              <a:t>07.04.2013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1D8DD70-6770-49C8-B3BC-40BC75CA8067}"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CC4E2D0E-3355-4FC2-BC85-93FEFE1C12FE}" type="datetimeFigureOut">
              <a:rPr lang="ru-RU" smtClean="0"/>
              <a:t>07.04.2013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1D8DD70-6770-49C8-B3BC-40BC75CA8067}"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C4E2D0E-3355-4FC2-BC85-93FEFE1C12FE}" type="datetimeFigureOut">
              <a:rPr lang="ru-RU" smtClean="0"/>
              <a:t>07.04.2013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1D8DD70-6770-49C8-B3BC-40BC75CA8067}"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C4E2D0E-3355-4FC2-BC85-93FEFE1C12FE}" type="datetimeFigureOut">
              <a:rPr lang="ru-RU" smtClean="0"/>
              <a:t>07.04.2013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1D8DD70-6770-49C8-B3BC-40BC75CA8067}"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CC4E2D0E-3355-4FC2-BC85-93FEFE1C12FE}" type="datetimeFigureOut">
              <a:rPr lang="ru-RU" smtClean="0"/>
              <a:t>07.04.2013</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D1D8DD70-6770-49C8-B3BC-40BC75CA8067}"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850689"/>
            <a:ext cx="7772400" cy="1780108"/>
          </a:xfrm>
        </p:spPr>
        <p:txBody>
          <a:bodyPr>
            <a:normAutofit/>
          </a:bodyPr>
          <a:lstStyle/>
          <a:p>
            <a:r>
              <a:rPr lang="en-US" sz="8000" dirty="0" smtClean="0"/>
              <a:t>THE SPORTS</a:t>
            </a:r>
            <a:endParaRPr lang="ru-RU" sz="8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00232">
            <a:off x="5920763" y="4108692"/>
            <a:ext cx="2740083" cy="2055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785890">
            <a:off x="420769" y="442986"/>
            <a:ext cx="2593155" cy="2069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980844">
            <a:off x="6657350" y="266849"/>
            <a:ext cx="1920882" cy="2421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412515">
            <a:off x="514486" y="4084269"/>
            <a:ext cx="2805210" cy="2103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5-конечная звезда 3"/>
          <p:cNvSpPr/>
          <p:nvPr/>
        </p:nvSpPr>
        <p:spPr>
          <a:xfrm>
            <a:off x="3757242" y="874975"/>
            <a:ext cx="1944216" cy="144016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69811935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6" y="1556792"/>
            <a:ext cx="8424936" cy="5112568"/>
          </a:xfrm>
        </p:spPr>
        <p:txBody>
          <a:bodyPr>
            <a:noAutofit/>
          </a:bodyPr>
          <a:lstStyle/>
          <a:p>
            <a:pPr algn="just"/>
            <a:r>
              <a:rPr lang="en-US" sz="3600" dirty="0"/>
              <a:t>Dance is a type of art that generally </a:t>
            </a:r>
            <a:r>
              <a:rPr lang="en-US" sz="3600" dirty="0" smtClean="0"/>
              <a:t>includes </a:t>
            </a:r>
            <a:r>
              <a:rPr lang="en-US" sz="3600" dirty="0"/>
              <a:t>movement of the body, often rhythmic and to music. </a:t>
            </a:r>
            <a:endParaRPr lang="en-US" sz="3600" dirty="0" smtClean="0"/>
          </a:p>
          <a:p>
            <a:pPr algn="just"/>
            <a:r>
              <a:rPr lang="en-US" sz="3600" dirty="0" smtClean="0"/>
              <a:t>There </a:t>
            </a:r>
            <a:r>
              <a:rPr lang="en-US" sz="3600" dirty="0"/>
              <a:t>are many styles and genres of dance. African dance is interpretative. Ballet, ballroom and tango are classical dance styles. Square dance and electric slide are forms of step dance, and breakdancing is a type of street dance. </a:t>
            </a:r>
            <a:endParaRPr lang="ru-RU" sz="3600" dirty="0"/>
          </a:p>
        </p:txBody>
      </p:sp>
      <p:sp>
        <p:nvSpPr>
          <p:cNvPr id="7" name="Горизонтальный свиток 6"/>
          <p:cNvSpPr/>
          <p:nvPr/>
        </p:nvSpPr>
        <p:spPr>
          <a:xfrm>
            <a:off x="1988135" y="308325"/>
            <a:ext cx="4968552" cy="1343999"/>
          </a:xfrm>
          <a:prstGeom prst="horizontalScroll">
            <a:avLst/>
          </a:prstGeom>
          <a:solidFill>
            <a:srgbClr val="F539C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660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Dance</a:t>
            </a:r>
            <a:endParaRPr lang="ru-RU" sz="6600" dirty="0">
              <a:ln w="18415" cmpd="sng">
                <a:solidFill>
                  <a:srgbClr val="FFFFFF"/>
                </a:solidFill>
                <a:prstDash val="solid"/>
              </a:ln>
              <a:solidFill>
                <a:schemeClr val="bg1"/>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09761703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75992">
            <a:off x="5658812" y="960725"/>
            <a:ext cx="2335702"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761930">
            <a:off x="878941" y="3122023"/>
            <a:ext cx="3727282" cy="2484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5-конечная звезда 4"/>
          <p:cNvSpPr/>
          <p:nvPr/>
        </p:nvSpPr>
        <p:spPr>
          <a:xfrm>
            <a:off x="899592" y="620688"/>
            <a:ext cx="2376264" cy="2016224"/>
          </a:xfrm>
          <a:prstGeom prst="star5">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ru-RU"/>
          </a:p>
        </p:txBody>
      </p:sp>
      <p:sp>
        <p:nvSpPr>
          <p:cNvPr id="6" name="Сердце 5"/>
          <p:cNvSpPr/>
          <p:nvPr/>
        </p:nvSpPr>
        <p:spPr>
          <a:xfrm>
            <a:off x="5436096" y="4509120"/>
            <a:ext cx="2808312" cy="2088232"/>
          </a:xfrm>
          <a:prstGeom prst="heart">
            <a:avLst/>
          </a:prstGeom>
          <a:solidFill>
            <a:srgbClr val="FB33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527096743"/>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23528" y="1628800"/>
            <a:ext cx="8280920" cy="4536504"/>
          </a:xfrm>
        </p:spPr>
        <p:txBody>
          <a:bodyPr>
            <a:noAutofit/>
          </a:bodyPr>
          <a:lstStyle/>
          <a:p>
            <a:pPr algn="just"/>
            <a:r>
              <a:rPr lang="en-US" sz="3200" dirty="0">
                <a:solidFill>
                  <a:srgbClr val="7030A0"/>
                </a:solidFill>
              </a:rPr>
              <a:t>Gymnastics is a sport involving the performance of exercises requiring physical strength, flexibility, power, agility, coordination, and balance</a:t>
            </a:r>
            <a:r>
              <a:rPr lang="en-US" sz="3200" dirty="0" smtClean="0">
                <a:solidFill>
                  <a:srgbClr val="7030A0"/>
                </a:solidFill>
              </a:rPr>
              <a:t>. Men's </a:t>
            </a:r>
            <a:r>
              <a:rPr lang="en-US" sz="3200" dirty="0">
                <a:solidFill>
                  <a:srgbClr val="7030A0"/>
                </a:solidFill>
              </a:rPr>
              <a:t>events are floor exercise, pommel horse, still rings, vault, parallel bars, and high bar. Gymnastics evolved from exercises used by the ancient Greeks that included skills for mounting and dismounting a horse, and from circus performance skills. </a:t>
            </a:r>
            <a:endParaRPr lang="en-US" sz="3200" dirty="0" smtClean="0">
              <a:solidFill>
                <a:srgbClr val="7030A0"/>
              </a:solidFill>
            </a:endParaRPr>
          </a:p>
        </p:txBody>
      </p:sp>
      <p:sp>
        <p:nvSpPr>
          <p:cNvPr id="3" name="Заголовок 2"/>
          <p:cNvSpPr>
            <a:spLocks noGrp="1"/>
          </p:cNvSpPr>
          <p:nvPr>
            <p:ph type="title"/>
          </p:nvPr>
        </p:nvSpPr>
        <p:spPr>
          <a:xfrm>
            <a:off x="1763688" y="332656"/>
            <a:ext cx="5400600" cy="1252728"/>
          </a:xfrm>
        </p:spPr>
        <p:style>
          <a:lnRef idx="0">
            <a:schemeClr val="accent5"/>
          </a:lnRef>
          <a:fillRef idx="3">
            <a:schemeClr val="accent5"/>
          </a:fillRef>
          <a:effectRef idx="3">
            <a:schemeClr val="accent5"/>
          </a:effectRef>
          <a:fontRef idx="minor">
            <a:schemeClr val="lt1"/>
          </a:fontRef>
        </p:style>
        <p:txBody>
          <a:bodyPr>
            <a:normAutofit/>
          </a:bodyPr>
          <a:lstStyle/>
          <a:p>
            <a:r>
              <a:rPr lang="en-US" sz="6600" dirty="0" smtClean="0">
                <a:solidFill>
                  <a:srgbClr val="00FF00"/>
                </a:solidFill>
              </a:rPr>
              <a:t>Gymnastics</a:t>
            </a:r>
            <a:endParaRPr lang="ru-RU" sz="6600" dirty="0">
              <a:solidFill>
                <a:srgbClr val="00FF00"/>
              </a:solidFill>
            </a:endParaRPr>
          </a:p>
        </p:txBody>
      </p:sp>
    </p:spTree>
    <p:extLst>
      <p:ext uri="{BB962C8B-B14F-4D97-AF65-F5344CB8AC3E}">
        <p14:creationId xmlns:p14="http://schemas.microsoft.com/office/powerpoint/2010/main" val="165249428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548680"/>
            <a:ext cx="3456384" cy="2672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3429000"/>
            <a:ext cx="3672408" cy="275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Улыбающееся лицо 2"/>
          <p:cNvSpPr/>
          <p:nvPr/>
        </p:nvSpPr>
        <p:spPr>
          <a:xfrm>
            <a:off x="5364088" y="836712"/>
            <a:ext cx="2520280" cy="2088232"/>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Солнце 3"/>
          <p:cNvSpPr/>
          <p:nvPr/>
        </p:nvSpPr>
        <p:spPr>
          <a:xfrm>
            <a:off x="971600" y="3789040"/>
            <a:ext cx="2880320" cy="2232248"/>
          </a:xfrm>
          <a:prstGeom prst="su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59424873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539552" y="1916832"/>
            <a:ext cx="8064896" cy="4392488"/>
          </a:xfrm>
        </p:spPr>
        <p:style>
          <a:lnRef idx="1">
            <a:schemeClr val="accent6"/>
          </a:lnRef>
          <a:fillRef idx="2">
            <a:schemeClr val="accent6"/>
          </a:fillRef>
          <a:effectRef idx="1">
            <a:schemeClr val="accent6"/>
          </a:effectRef>
          <a:fontRef idx="minor">
            <a:schemeClr val="dk1"/>
          </a:fontRef>
        </p:style>
        <p:txBody>
          <a:bodyPr>
            <a:noAutofit/>
          </a:bodyPr>
          <a:lstStyle/>
          <a:p>
            <a:pPr algn="just"/>
            <a:r>
              <a:rPr lang="en-US" sz="2800" dirty="0"/>
              <a:t>Baseball is a bat-and-ball sport played between two teams of nine players. The aim is to score runs by hitting a thrown ball with a bat and touching a series of four bases arranged at the corners of a 90-foot diamond</a:t>
            </a:r>
            <a:r>
              <a:rPr lang="en-US" sz="2800" dirty="0" smtClean="0"/>
              <a:t>.</a:t>
            </a:r>
          </a:p>
          <a:p>
            <a:pPr algn="just"/>
            <a:r>
              <a:rPr lang="en-US" sz="2800" dirty="0"/>
              <a:t>In the United States and Canada, professional Major League Baseball (MLB) teams are divided into the National League (NL) and American League (AL), each with three divisions: East, West, and Central. </a:t>
            </a:r>
            <a:endParaRPr lang="ru-RU" sz="2800" dirty="0"/>
          </a:p>
        </p:txBody>
      </p:sp>
      <p:sp>
        <p:nvSpPr>
          <p:cNvPr id="3" name="Заголовок 2"/>
          <p:cNvSpPr>
            <a:spLocks noGrp="1"/>
          </p:cNvSpPr>
          <p:nvPr>
            <p:ph type="title"/>
          </p:nvPr>
        </p:nvSpPr>
        <p:spPr>
          <a:xfrm>
            <a:off x="539552" y="332656"/>
            <a:ext cx="8085584" cy="1252728"/>
          </a:xfrm>
          <a:solidFill>
            <a:schemeClr val="tx2">
              <a:lumMod val="60000"/>
              <a:lumOff val="40000"/>
            </a:schemeClr>
          </a:solidFill>
        </p:spPr>
        <p:style>
          <a:lnRef idx="1">
            <a:schemeClr val="accent3"/>
          </a:lnRef>
          <a:fillRef idx="2">
            <a:schemeClr val="accent3"/>
          </a:fillRef>
          <a:effectRef idx="1">
            <a:schemeClr val="accent3"/>
          </a:effectRef>
          <a:fontRef idx="minor">
            <a:schemeClr val="dk1"/>
          </a:fontRef>
        </p:style>
        <p:txBody>
          <a:bodyPr>
            <a:noAutofit/>
          </a:bodyPr>
          <a:lstStyle/>
          <a:p>
            <a:r>
              <a:rPr lang="en-US" sz="8000" dirty="0">
                <a:solidFill>
                  <a:srgbClr val="FFFF00"/>
                </a:solidFill>
              </a:rPr>
              <a:t>Baseball</a:t>
            </a:r>
            <a:endParaRPr lang="ru-RU" sz="8000" dirty="0">
              <a:solidFill>
                <a:srgbClr val="FFFF00"/>
              </a:solidFill>
            </a:endParaRPr>
          </a:p>
        </p:txBody>
      </p:sp>
    </p:spTree>
    <p:extLst>
      <p:ext uri="{BB962C8B-B14F-4D97-AF65-F5344CB8AC3E}">
        <p14:creationId xmlns:p14="http://schemas.microsoft.com/office/powerpoint/2010/main" val="1493015172"/>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224738">
            <a:off x="5009388" y="899935"/>
            <a:ext cx="3760812" cy="2820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470752">
            <a:off x="644596" y="2884054"/>
            <a:ext cx="3997015" cy="2652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Молния 3"/>
          <p:cNvSpPr/>
          <p:nvPr/>
        </p:nvSpPr>
        <p:spPr>
          <a:xfrm>
            <a:off x="1043608" y="692696"/>
            <a:ext cx="1872208" cy="1728192"/>
          </a:xfrm>
          <a:prstGeom prst="lightningBol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лыбающееся лицо 4"/>
          <p:cNvSpPr/>
          <p:nvPr/>
        </p:nvSpPr>
        <p:spPr>
          <a:xfrm>
            <a:off x="5940152" y="4509120"/>
            <a:ext cx="1728192" cy="1368152"/>
          </a:xfrm>
          <a:prstGeom prst="smileyFac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933079432"/>
      </p:ext>
    </p:extLst>
  </p:cSld>
  <p:clrMapOvr>
    <a:masterClrMapping/>
  </p:clrMapOvr>
  <p:transition spd="slow">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60648"/>
            <a:ext cx="8856984" cy="2448272"/>
          </a:xfrm>
        </p:spPr>
        <p:txBody>
          <a:bodyPr>
            <a:normAutofit/>
          </a:bodyPr>
          <a:lstStyle/>
          <a:p>
            <a:r>
              <a:rPr lang="en-US" sz="3600" dirty="0" smtClean="0">
                <a:solidFill>
                  <a:schemeClr val="accent6">
                    <a:lumMod val="60000"/>
                    <a:lumOff val="40000"/>
                  </a:schemeClr>
                </a:solidFill>
              </a:rPr>
              <a:t>Pictures</a:t>
            </a:r>
            <a:r>
              <a:rPr lang="en-US" sz="3600" dirty="0" smtClean="0"/>
              <a:t/>
            </a:r>
            <a:br>
              <a:rPr lang="en-US" sz="3600" dirty="0" smtClean="0"/>
            </a:br>
            <a:r>
              <a:rPr lang="en-US" sz="3600" dirty="0" smtClean="0"/>
              <a:t>http</a:t>
            </a:r>
            <a:r>
              <a:rPr lang="en-US" sz="3600" dirty="0"/>
              <a:t>://images.yandex.ru/?</a:t>
            </a:r>
            <a:r>
              <a:rPr lang="en-US" sz="3600" dirty="0" smtClean="0"/>
              <a:t>uinfo=sw-1263-sh-886-fw-1221-fh-598-pd http</a:t>
            </a:r>
            <a:r>
              <a:rPr lang="en-US" sz="3600" dirty="0"/>
              <a:t>://ru.wikipedia.org/wiki</a:t>
            </a:r>
            <a:r>
              <a:rPr lang="en-US" sz="3600" dirty="0" smtClean="0"/>
              <a:t>/</a:t>
            </a:r>
            <a:endParaRPr lang="ru-RU" sz="3600" dirty="0"/>
          </a:p>
        </p:txBody>
      </p:sp>
      <p:sp>
        <p:nvSpPr>
          <p:cNvPr id="4" name="Стрелка вверх 3"/>
          <p:cNvSpPr/>
          <p:nvPr/>
        </p:nvSpPr>
        <p:spPr>
          <a:xfrm>
            <a:off x="3275856" y="2708920"/>
            <a:ext cx="2304256" cy="2232248"/>
          </a:xfrm>
          <a:prstGeom prst="up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ru-RU"/>
          </a:p>
        </p:txBody>
      </p:sp>
      <p:sp>
        <p:nvSpPr>
          <p:cNvPr id="5" name="Пятно 2 4"/>
          <p:cNvSpPr/>
          <p:nvPr/>
        </p:nvSpPr>
        <p:spPr>
          <a:xfrm>
            <a:off x="6156176" y="4005064"/>
            <a:ext cx="2448272" cy="2060848"/>
          </a:xfrm>
          <a:prstGeom prst="irregularSeal2">
            <a:avLst/>
          </a:prstGeom>
          <a:solidFill>
            <a:srgbClr val="F7F3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ятно 1 5"/>
          <p:cNvSpPr/>
          <p:nvPr/>
        </p:nvSpPr>
        <p:spPr>
          <a:xfrm>
            <a:off x="539552" y="3717032"/>
            <a:ext cx="2232248" cy="2276872"/>
          </a:xfrm>
          <a:prstGeom prst="irregularSeal1">
            <a:avLst/>
          </a:prstGeom>
          <a:solidFill>
            <a:srgbClr val="A43DF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47829186"/>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275</TotalTime>
  <Words>225</Words>
  <Application>Microsoft Office PowerPoint</Application>
  <PresentationFormat>Экран (4:3)</PresentationFormat>
  <Paragraphs>10</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Волна</vt:lpstr>
      <vt:lpstr>THE SPORTS</vt:lpstr>
      <vt:lpstr>Презентация PowerPoint</vt:lpstr>
      <vt:lpstr>Презентация PowerPoint</vt:lpstr>
      <vt:lpstr>Gymnastics</vt:lpstr>
      <vt:lpstr>Презентация PowerPoint</vt:lpstr>
      <vt:lpstr>Baseball</vt:lpstr>
      <vt:lpstr>Презентация PowerPoint</vt:lpstr>
      <vt:lpstr>Pictures http://images.yandex.ru/?uinfo=sw-1263-sh-886-fw-1221-fh-598-pd http://ru.wikipedia.org/wiki/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SPORTS</dc:title>
  <dc:creator>Катенька</dc:creator>
  <cp:lastModifiedBy>Катенька</cp:lastModifiedBy>
  <cp:revision>16</cp:revision>
  <dcterms:created xsi:type="dcterms:W3CDTF">2013-04-01T19:16:03Z</dcterms:created>
  <dcterms:modified xsi:type="dcterms:W3CDTF">2013-04-07T16:05:50Z</dcterms:modified>
</cp:coreProperties>
</file>