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59" r:id="rId5"/>
    <p:sldId id="261" r:id="rId6"/>
    <p:sldId id="262" r:id="rId7"/>
    <p:sldId id="263" r:id="rId8"/>
    <p:sldId id="264" r:id="rId9"/>
    <p:sldId id="265" r:id="rId10"/>
    <p:sldId id="266" r:id="rId11"/>
    <p:sldId id="260"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9" autoAdjust="0"/>
    <p:restoredTop sz="94466" autoAdjust="0"/>
  </p:normalViewPr>
  <p:slideViewPr>
    <p:cSldViewPr>
      <p:cViewPr varScale="1">
        <p:scale>
          <a:sx n="53" d="100"/>
          <a:sy n="53" d="100"/>
        </p:scale>
        <p:origin x="-90" y="-3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38FE35-1D1B-4A64-B10E-4DE1B7BF1565}" type="datetimeFigureOut">
              <a:rPr lang="ru-RU" smtClean="0"/>
              <a:pPr/>
              <a:t>22.04.2013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E8B617-2DA9-4552-A302-6FC4B1D66614}"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8E8B617-2DA9-4552-A302-6FC4B1D66614}"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ru-RU" smtClean="0"/>
              <a:t>Образец заголовка</a:t>
            </a:r>
            <a:endParaRPr kumimoji="0" lang="en-US"/>
          </a:p>
        </p:txBody>
      </p:sp>
      <p:sp>
        <p:nvSpPr>
          <p:cNvPr id="3" name="Подзаголовок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ru-RU" smtClean="0"/>
              <a:t>Образец подзаголовка</a:t>
            </a:r>
            <a:endParaRPr kumimoji="0" lang="en-US"/>
          </a:p>
        </p:txBody>
      </p:sp>
      <p:sp>
        <p:nvSpPr>
          <p:cNvPr id="4" name="Дата 3"/>
          <p:cNvSpPr>
            <a:spLocks noGrp="1"/>
          </p:cNvSpPr>
          <p:nvPr>
            <p:ph type="dt" sz="half" idx="10"/>
          </p:nvPr>
        </p:nvSpPr>
        <p:spPr/>
        <p:txBody>
          <a:bodyPr/>
          <a:lstStyle/>
          <a:p>
            <a:fld id="{73C1E8BE-6F8C-48C3-B717-81DEFB36B60D}" type="datetimeFigureOut">
              <a:rPr lang="ru-RU" smtClean="0"/>
              <a:pPr/>
              <a:t>22.04.2013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808D72-6FD5-476E-86DC-840E5D8F888F}" type="slidenum">
              <a:rPr lang="ru-RU" smtClean="0"/>
              <a:pPr/>
              <a:t>‹#›</a:t>
            </a:fld>
            <a:endParaRPr lang="ru-RU"/>
          </a:p>
        </p:txBody>
      </p:sp>
      <p:sp>
        <p:nvSpPr>
          <p:cNvPr id="10" name="Прямоугольник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3C1E8BE-6F8C-48C3-B717-81DEFB36B60D}" type="datetimeFigureOut">
              <a:rPr lang="ru-RU" smtClean="0"/>
              <a:pPr/>
              <a:t>22.04.2013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808D72-6FD5-476E-86DC-840E5D8F888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9" name="Прямоугольник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Прямоугольник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Вертикальный заголовок 1"/>
          <p:cNvSpPr>
            <a:spLocks noGrp="1"/>
          </p:cNvSpPr>
          <p:nvPr>
            <p:ph type="title" orient="vert"/>
          </p:nvPr>
        </p:nvSpPr>
        <p:spPr>
          <a:xfrm>
            <a:off x="6781800" y="274640"/>
            <a:ext cx="19050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04800"/>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3C1E8BE-6F8C-48C3-B717-81DEFB36B60D}" type="datetimeFigureOut">
              <a:rPr lang="ru-RU" smtClean="0"/>
              <a:pPr/>
              <a:t>22.04.2013</a:t>
            </a:fld>
            <a:endParaRPr lang="ru-RU"/>
          </a:p>
        </p:txBody>
      </p:sp>
      <p:sp>
        <p:nvSpPr>
          <p:cNvPr id="5" name="Нижний колонтитул 4"/>
          <p:cNvSpPr>
            <a:spLocks noGrp="1"/>
          </p:cNvSpPr>
          <p:nvPr>
            <p:ph type="ftr" sz="quarter" idx="11"/>
          </p:nvPr>
        </p:nvSpPr>
        <p:spPr>
          <a:xfrm>
            <a:off x="2640597" y="6377459"/>
            <a:ext cx="3836404" cy="365125"/>
          </a:xfrm>
        </p:spPr>
        <p:txBody>
          <a:bodyPr/>
          <a:lstStyle/>
          <a:p>
            <a:endParaRPr lang="ru-RU"/>
          </a:p>
        </p:txBody>
      </p:sp>
      <p:sp>
        <p:nvSpPr>
          <p:cNvPr id="6" name="Номер слайда 5"/>
          <p:cNvSpPr>
            <a:spLocks noGrp="1"/>
          </p:cNvSpPr>
          <p:nvPr>
            <p:ph type="sldNum" sz="quarter" idx="12"/>
          </p:nvPr>
        </p:nvSpPr>
        <p:spPr/>
        <p:txBody>
          <a:bodyPr/>
          <a:lstStyle/>
          <a:p>
            <a:fld id="{A3808D72-6FD5-476E-86DC-840E5D8F888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5448"/>
            <a:ext cx="8229600" cy="1252728"/>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3C1E8BE-6F8C-48C3-B717-81DEFB36B60D}" type="datetimeFigureOut">
              <a:rPr lang="ru-RU" smtClean="0"/>
              <a:pPr/>
              <a:t>22.04.2013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808D72-6FD5-476E-86DC-840E5D8F888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Прямоугольник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3C1E8BE-6F8C-48C3-B717-81DEFB36B60D}" type="datetimeFigureOut">
              <a:rPr lang="ru-RU" smtClean="0"/>
              <a:pPr/>
              <a:t>22.04.2013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808D72-6FD5-476E-86DC-840E5D8F888F}"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3C1E8BE-6F8C-48C3-B717-81DEFB36B60D}" type="datetimeFigureOut">
              <a:rPr lang="ru-RU" smtClean="0"/>
              <a:pPr/>
              <a:t>22.04.2013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3808D72-6FD5-476E-86DC-840E5D8F888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4" name="Содержимое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Текст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6" name="Содержимое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3C1E8BE-6F8C-48C3-B717-81DEFB36B60D}" type="datetimeFigureOut">
              <a:rPr lang="ru-RU" smtClean="0"/>
              <a:pPr/>
              <a:t>22.04.2013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3808D72-6FD5-476E-86DC-840E5D8F888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3C1E8BE-6F8C-48C3-B717-81DEFB36B60D}" type="datetimeFigureOut">
              <a:rPr lang="ru-RU" smtClean="0"/>
              <a:pPr/>
              <a:t>22.04.2013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3808D72-6FD5-476E-86DC-840E5D8F888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3C1E8BE-6F8C-48C3-B717-81DEFB36B60D}" type="datetimeFigureOut">
              <a:rPr lang="ru-RU" smtClean="0"/>
              <a:pPr/>
              <a:t>22.04.2013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3808D72-6FD5-476E-86DC-840E5D8F888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ru-RU" smtClean="0"/>
              <a:t>Образец заголовка</a:t>
            </a:r>
            <a:endParaRPr kumimoji="0" lang="en-US"/>
          </a:p>
        </p:txBody>
      </p:sp>
      <p:sp>
        <p:nvSpPr>
          <p:cNvPr id="3" name="Содержимое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Текст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3C1E8BE-6F8C-48C3-B717-81DEFB36B60D}" type="datetimeFigureOut">
              <a:rPr lang="ru-RU" smtClean="0"/>
              <a:pPr/>
              <a:t>22.04.2013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3808D72-6FD5-476E-86DC-840E5D8F888F}" type="slidenum">
              <a:rPr lang="ru-RU" smtClean="0"/>
              <a:pPr/>
              <a:t>‹#›</a:t>
            </a:fld>
            <a:endParaRPr lang="ru-RU"/>
          </a:p>
        </p:txBody>
      </p:sp>
      <p:sp>
        <p:nvSpPr>
          <p:cNvPr id="12" name="Прямоугольник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ru-RU" smtClean="0"/>
              <a:t>Вставка рисунка</a:t>
            </a:r>
            <a:endParaRPr kumimoji="0" lang="en-US" dirty="0"/>
          </a:p>
        </p:txBody>
      </p:sp>
      <p:sp>
        <p:nvSpPr>
          <p:cNvPr id="4" name="Текст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164592" y="1170432"/>
            <a:ext cx="2523744" cy="201168"/>
          </a:xfrm>
        </p:spPr>
        <p:txBody>
          <a:bodyPr/>
          <a:lstStyle/>
          <a:p>
            <a:fld id="{73C1E8BE-6F8C-48C3-B717-81DEFB36B60D}" type="datetimeFigureOut">
              <a:rPr lang="ru-RU" smtClean="0"/>
              <a:pPr/>
              <a:t>22.04.2013</a:t>
            </a:fld>
            <a:endParaRPr lang="ru-RU"/>
          </a:p>
        </p:txBody>
      </p:sp>
      <p:sp>
        <p:nvSpPr>
          <p:cNvPr id="11" name="Прямоугольник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Нижний колонтитул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ru-RU"/>
          </a:p>
        </p:txBody>
      </p:sp>
      <p:sp>
        <p:nvSpPr>
          <p:cNvPr id="7" name="Номер слайда 6"/>
          <p:cNvSpPr>
            <a:spLocks noGrp="1"/>
          </p:cNvSpPr>
          <p:nvPr>
            <p:ph type="sldNum" sz="quarter" idx="12"/>
          </p:nvPr>
        </p:nvSpPr>
        <p:spPr>
          <a:xfrm>
            <a:off x="8339328" y="1170432"/>
            <a:ext cx="733864" cy="201168"/>
          </a:xfrm>
        </p:spPr>
        <p:txBody>
          <a:bodyPr/>
          <a:lstStyle/>
          <a:p>
            <a:fld id="{A3808D72-6FD5-476E-86DC-840E5D8F888F}"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Прямоугольник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Прямоугольник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4" name="Дата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73C1E8BE-6F8C-48C3-B717-81DEFB36B60D}" type="datetimeFigureOut">
              <a:rPr lang="ru-RU" smtClean="0"/>
              <a:pPr/>
              <a:t>22.04.2013</a:t>
            </a:fld>
            <a:endParaRPr lang="ru-RU"/>
          </a:p>
        </p:txBody>
      </p:sp>
      <p:sp>
        <p:nvSpPr>
          <p:cNvPr id="5" name="Нижний колонтитул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ru-RU"/>
          </a:p>
        </p:txBody>
      </p:sp>
      <p:sp>
        <p:nvSpPr>
          <p:cNvPr id="6" name="Номер слайда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A3808D72-6FD5-476E-86DC-840E5D8F888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2" Type="http://schemas.openxmlformats.org/officeDocument/2006/relationships/hyperlink" Target="https://www.google.ru/search?q=%D0%B1%D0%B0%D1%81%D0%BA%D0%B5%D1%82%D0%B1%D0%BE%D0%BB+%D1%84%D0%BE%D1%82%D0%BE&amp;hl=ru&amp;newwindow=1&amp;tbm=isch&amp;tbo=u&amp;source=univ&amp;sa=X&amp;ei=0spiUZzZGaGl4ASig4C4Bg&amp;sqi=2&amp;ved=0CCsQsAQ&amp;biw=1280&amp;bih=845"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 Id="rId5" Type="http://schemas.openxmlformats.org/officeDocument/2006/relationships/image" Target="../media/image19.jpe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s://www.google.ru/search?q=%D0%B1%D0%B0%D1%81%D0%BA%D0%B5%D1%82%D0%B1%D0%BE%D0%BB+%D1%84%D0%BE%D1%82%D0%BE&amp;hl=ru&amp;newwindow=1&amp;tbm=isch&amp;tbo=u&amp;source=univ&amp;sa=X&amp;ei=0spiUZzZGaGl4ASig4C4Bg&amp;sqi=2&amp;ved=0CCsQsAQ&amp;biw=1280&amp;bih=845"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s://www.google.ru/search?q=%D0%B1%D0%B0%D1%81%D0%BA%D0%B5%D1%82%D0%B1%D0%BE%D0%BB+%D1%84%D0%BE%D1%82%D0%BE&amp;hl=ru&amp;newwindow=1&amp;tbm=isch&amp;tbo=u&amp;source=univ&amp;sa=X&amp;ei=0spiUZzZGaGl4ASig4C4Bg&amp;sqi=2&amp;ved=0CCsQsAQ&amp;biw=1280&amp;bih=845"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upload.wikimedia.org/wikipedia/commons/d/dd/Muybridge_race_horse_animated.gif?uselang=ru" TargetMode="External"/><Relationship Id="rId2" Type="http://schemas.openxmlformats.org/officeDocument/2006/relationships/hyperlink" Target="https://www.google.ru/search?q=%D0%B1%D0%B0%D1%81%D0%BA%D0%B5%D1%82%D0%B1%D0%BE%D0%BB+%D1%84%D0%BE%D1%82%D0%BE&amp;hl=ru&amp;newwindow=1&amp;tbm=isch&amp;tbo=u&amp;source=univ&amp;sa=X&amp;ei=0spiUZzZGaGl4ASig4C4Bg&amp;sqi=2&amp;ved=0CCsQsAQ&amp;biw=1280&amp;bih=845"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upload.wikimedia.org/wikipedia/commons/2/22/Centre_Court.jpg" TargetMode="External"/><Relationship Id="rId2" Type="http://schemas.openxmlformats.org/officeDocument/2006/relationships/hyperlink" Target="https://www.google.ru/search?q=%D0%B1%D0%B0%D1%81%D0%BA%D0%B5%D1%82%D0%B1%D0%BE%D0%BB+%D1%84%D0%BE%D1%82%D0%BE&amp;hl=ru&amp;newwindow=1&amp;tbm=isch&amp;tbo=u&amp;source=univ&amp;sa=X&amp;ei=0spiUZzZGaGl4ASig4C4Bg&amp;sqi=2&amp;ved=0CCsQsAQ&amp;biw=1280&amp;bih=845"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130425"/>
            <a:ext cx="9144000" cy="1470025"/>
          </a:xfrm>
        </p:spPr>
        <p:txBody>
          <a:bodyPr>
            <a:noAutofit/>
          </a:bodyPr>
          <a:lstStyle/>
          <a:p>
            <a:r>
              <a:rPr lang="en-US" sz="9600" dirty="0" smtClean="0"/>
              <a:t>Sports</a:t>
            </a:r>
            <a:endParaRPr lang="ru-RU" sz="9600" dirty="0"/>
          </a:p>
        </p:txBody>
      </p:sp>
      <p:pic>
        <p:nvPicPr>
          <p:cNvPr id="1028" name="Picture 4" descr="C:\Documents and Settings\Lesenok\Рабочий стол\images.jpg"/>
          <p:cNvPicPr>
            <a:picLocks noChangeAspect="1" noChangeArrowheads="1"/>
          </p:cNvPicPr>
          <p:nvPr/>
        </p:nvPicPr>
        <p:blipFill>
          <a:blip r:embed="rId2" cstate="print"/>
          <a:srcRect/>
          <a:stretch>
            <a:fillRect/>
          </a:stretch>
        </p:blipFill>
        <p:spPr bwMode="auto">
          <a:xfrm rot="198752">
            <a:off x="431713" y="3801457"/>
            <a:ext cx="3078295" cy="2669559"/>
          </a:xfrm>
          <a:prstGeom prst="rect">
            <a:avLst/>
          </a:prstGeom>
          <a:ln>
            <a:noFill/>
          </a:ln>
          <a:effectLst>
            <a:outerShdw blurRad="292100" dist="139700" dir="2700000" algn="tl" rotWithShape="0">
              <a:srgbClr val="333333">
                <a:alpha val="65000"/>
              </a:srgbClr>
            </a:outerShdw>
          </a:effectLst>
        </p:spPr>
      </p:pic>
      <p:pic>
        <p:nvPicPr>
          <p:cNvPr id="1029" name="Picture 5" descr="C:\Documents and Settings\Lesenok\Рабочий стол\basketball-1600.jpg"/>
          <p:cNvPicPr>
            <a:picLocks noChangeAspect="1" noChangeArrowheads="1"/>
          </p:cNvPicPr>
          <p:nvPr/>
        </p:nvPicPr>
        <p:blipFill>
          <a:blip r:embed="rId3" cstate="print"/>
          <a:srcRect/>
          <a:stretch>
            <a:fillRect/>
          </a:stretch>
        </p:blipFill>
        <p:spPr bwMode="auto">
          <a:xfrm>
            <a:off x="0" y="1"/>
            <a:ext cx="3428960" cy="2428868"/>
          </a:xfrm>
          <a:prstGeom prst="rect">
            <a:avLst/>
          </a:prstGeom>
          <a:noFill/>
        </p:spPr>
      </p:pic>
      <p:pic>
        <p:nvPicPr>
          <p:cNvPr id="1032" name="Picture 8" descr="C:\Documents and Settings\Lesenok\Рабочий стол\sporta-509.gif"/>
          <p:cNvPicPr>
            <a:picLocks noChangeAspect="1" noChangeArrowheads="1" noCrop="1"/>
          </p:cNvPicPr>
          <p:nvPr/>
        </p:nvPicPr>
        <p:blipFill>
          <a:blip r:embed="rId4" cstate="print"/>
          <a:srcRect/>
          <a:stretch>
            <a:fillRect/>
          </a:stretch>
        </p:blipFill>
        <p:spPr bwMode="auto">
          <a:xfrm>
            <a:off x="4929190" y="2993878"/>
            <a:ext cx="2390780" cy="2173436"/>
          </a:xfrm>
          <a:prstGeom prst="rect">
            <a:avLst/>
          </a:prstGeom>
          <a:noFill/>
        </p:spPr>
      </p:pic>
      <p:sp>
        <p:nvSpPr>
          <p:cNvPr id="9" name="TextBox 8"/>
          <p:cNvSpPr txBox="1"/>
          <p:nvPr/>
        </p:nvSpPr>
        <p:spPr>
          <a:xfrm>
            <a:off x="5072066" y="5643578"/>
            <a:ext cx="4071935" cy="400110"/>
          </a:xfrm>
          <a:prstGeom prst="rect">
            <a:avLst/>
          </a:prstGeom>
          <a:noFill/>
        </p:spPr>
        <p:txBody>
          <a:bodyPr wrap="square" rtlCol="0">
            <a:spAutoFit/>
          </a:bodyPr>
          <a:lstStyle/>
          <a:p>
            <a:r>
              <a:rPr lang="ru-RU" sz="2000" b="1" dirty="0" smtClean="0">
                <a:solidFill>
                  <a:srgbClr val="FFC000"/>
                </a:solidFill>
              </a:rPr>
              <a:t> </a:t>
            </a:r>
            <a:r>
              <a:rPr lang="en-US" sz="2000" b="1" dirty="0" smtClean="0">
                <a:solidFill>
                  <a:srgbClr val="FFC000"/>
                </a:solidFill>
              </a:rPr>
              <a:t>made by </a:t>
            </a:r>
            <a:r>
              <a:rPr lang="en-US" sz="2000" b="1" dirty="0" err="1" smtClean="0">
                <a:solidFill>
                  <a:srgbClr val="FFC000"/>
                </a:solidFill>
              </a:rPr>
              <a:t>Chay</a:t>
            </a:r>
            <a:r>
              <a:rPr lang="en-US" sz="2000" b="1" dirty="0" smtClean="0">
                <a:solidFill>
                  <a:srgbClr val="FFC000"/>
                </a:solidFill>
              </a:rPr>
              <a:t> Kristina 7b</a:t>
            </a:r>
            <a:endParaRPr lang="ru-RU" sz="2000" b="1" dirty="0">
              <a:solidFill>
                <a:srgbClr val="FFC000"/>
              </a:solidFill>
            </a:endParaRPr>
          </a:p>
        </p:txBody>
      </p:sp>
      <p:pic>
        <p:nvPicPr>
          <p:cNvPr id="4" name="Picture 4" descr="C:\Documents and Settings\Lesenok\Рабочий стол\konniy_sport_konkur_1600.jpg"/>
          <p:cNvPicPr>
            <a:picLocks noChangeAspect="1" noChangeArrowheads="1"/>
          </p:cNvPicPr>
          <p:nvPr/>
        </p:nvPicPr>
        <p:blipFill>
          <a:blip r:embed="rId5" cstate="print"/>
          <a:srcRect/>
          <a:stretch>
            <a:fillRect/>
          </a:stretch>
        </p:blipFill>
        <p:spPr bwMode="auto">
          <a:xfrm rot="344813">
            <a:off x="4908960" y="168658"/>
            <a:ext cx="3500430" cy="2625322"/>
          </a:xfrm>
          <a:prstGeom prst="roundRect">
            <a:avLst>
              <a:gd name="adj" fmla="val 10815"/>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1785918" cy="461665"/>
          </a:xfrm>
          <a:prstGeom prst="rect">
            <a:avLst/>
          </a:prstGeom>
          <a:noFill/>
        </p:spPr>
        <p:txBody>
          <a:bodyPr wrap="square" rtlCol="0">
            <a:spAutoFit/>
          </a:bodyPr>
          <a:lstStyle/>
          <a:p>
            <a:r>
              <a:rPr lang="en-US" sz="2400" b="1" i="1" u="sng" dirty="0" smtClean="0"/>
              <a:t>Picture 15</a:t>
            </a:r>
            <a:endParaRPr lang="ru-RU" sz="2400" b="1" i="1" u="sng" dirty="0"/>
          </a:p>
        </p:txBody>
      </p:sp>
      <p:sp>
        <p:nvSpPr>
          <p:cNvPr id="5" name="Прямоугольник 4"/>
          <p:cNvSpPr/>
          <p:nvPr/>
        </p:nvSpPr>
        <p:spPr>
          <a:xfrm>
            <a:off x="0" y="428604"/>
            <a:ext cx="9144000" cy="1277273"/>
          </a:xfrm>
          <a:prstGeom prst="rect">
            <a:avLst/>
          </a:prstGeom>
        </p:spPr>
        <p:txBody>
          <a:bodyPr wrap="square">
            <a:spAutoFit/>
          </a:bodyPr>
          <a:lstStyle/>
          <a:p>
            <a:r>
              <a:rPr lang="en-US" sz="1100" dirty="0" smtClean="0">
                <a:hlinkClick r:id="rId2"/>
              </a:rPr>
              <a:t>https://www.google.ru/search?q=%D0%B1%D0%B0%D1%81%D0%BA%D0%B5%D1%82%D0%B1%D0%BE%D0%BB+%D1%84%D0%BE%D1%82%D0%BE&amp;hl=ru&amp;newwindow=1&amp;tbm=isch&amp;tbo=u&amp;source=univ&amp;sa=X&amp;ei=0spiUZzZGaGl4ASig4C4Bg&amp;sqi=2&amp;ved=0CCsQsAQ&amp;biw=1280&amp;bih=845#hl=ru&amp;newwindow=1&amp;tbm=isch&amp;sa=1&amp;q=%D0%B1%D0%BE%D0%BA%D1%81+%D1%84%D0%BE%D1%82%D0%BE&amp;oq=%D0%B1%D0%BE%D0%BA%D1%81+%D1%84%D0%BE%D1%82%D0%BE&amp;gs_l=img.1.0.0l7j0i24l2.375792.377477.12.378592.5.5.0.0.0.0.73.239.5.5.0...0.0...1c.1.8.img.UuiLOOXHa9A&amp;bav=on.2,or.r_qf.&amp;bvm=bv.44770516,d.bGE&amp;fp=a0912536310840f&amp;biw=1280&amp;bih=845&amp;imgrc=PaXvhM1PdTxrUM%3A%3Biq9KxAKDyqUJTM%3Bhttp%253A%252F%252Ffor-real-man.ru%252Fwp-content%252Fuploads%252F2011%252F11%252FBoks.jpg%3Bhttp%253A%252F%252Ffor-real-man.ru%252Fforman-2%252Fboks-i-ego-vliyanie-na-zdorove-muzhchinyi.html%3B1474%3B1200</a:t>
            </a:r>
            <a:endParaRPr lang="ru-RU" sz="1100" dirty="0"/>
          </a:p>
        </p:txBody>
      </p:sp>
      <p:sp>
        <p:nvSpPr>
          <p:cNvPr id="6" name="TextBox 5"/>
          <p:cNvSpPr txBox="1"/>
          <p:nvPr/>
        </p:nvSpPr>
        <p:spPr>
          <a:xfrm>
            <a:off x="0" y="1714488"/>
            <a:ext cx="1571604" cy="461665"/>
          </a:xfrm>
          <a:prstGeom prst="rect">
            <a:avLst/>
          </a:prstGeom>
          <a:noFill/>
        </p:spPr>
        <p:txBody>
          <a:bodyPr wrap="square" rtlCol="0">
            <a:spAutoFit/>
          </a:bodyPr>
          <a:lstStyle/>
          <a:p>
            <a:r>
              <a:rPr lang="en-US" sz="2400" b="1" i="1" u="sng" dirty="0" smtClean="0"/>
              <a:t>Picture 16</a:t>
            </a:r>
            <a:endParaRPr lang="ru-RU" sz="2400" b="1" i="1" u="sng" dirty="0"/>
          </a:p>
        </p:txBody>
      </p:sp>
      <p:sp>
        <p:nvSpPr>
          <p:cNvPr id="7" name="Прямоугольник 6"/>
          <p:cNvSpPr/>
          <p:nvPr/>
        </p:nvSpPr>
        <p:spPr>
          <a:xfrm>
            <a:off x="0" y="2071678"/>
            <a:ext cx="9144000" cy="1615827"/>
          </a:xfrm>
          <a:prstGeom prst="rect">
            <a:avLst/>
          </a:prstGeom>
        </p:spPr>
        <p:txBody>
          <a:bodyPr wrap="square">
            <a:spAutoFit/>
          </a:bodyPr>
          <a:lstStyle/>
          <a:p>
            <a:r>
              <a:rPr lang="en-US" sz="1100" dirty="0" smtClean="0">
                <a:hlinkClick r:id="rId2"/>
              </a:rPr>
              <a:t>https://www.google.ru/search?q=%D0%B1%D0%B0%D1%81%D0%BA%D0%B5%D1%82%D0%B1%D0%BE%D0%BB+%D1%84%D0%BE%D1%82%D0%BE&amp;hl=ru&amp;newwindow=1&amp;tbm=isch&amp;tbo=u&amp;source=univ&amp;sa=X&amp;ei=0spiUZzZGaGl4ASig4C4Bg&amp;sqi=2&amp;ved=0CCsQsAQ&amp;biw=1280&amp;bih=845#hl=ru&amp;newwindow=1&amp;tbm=isch&amp;sa=1&amp;q=%D1%84%D0%B8%D0%B3%D1%83%D1%80%D0%BD%D0%BE%D0%B5+%D0%BA%D0%B0%D1%82%D0%B0%D0%BD%D0%B8%D0%B5+%D1%84%D0%BE%D1%82%D0%BE&amp;oq=%D1%84%D0%B8%D0%B3%D1%83%D1%80%D0%BD%D0%BE%D0%B5+%D0%BA%D0%B0%D1%82%D0%B0%D0%BD%D0%B8%D0%B5+%D1%84%D0%BE%D1%82%D0%BE&amp;gs_l=img.3..0l4j0i24.65787.73533.14.75068.20.20.0.0.0.0.83.915.20.20.0...0.0...1c.1.8.img.SE-bqE6APQM&amp;bav=on.2,or.r_qf.&amp;bvm=bv.44770516,d.bGE&amp;fp=a0912536310840f&amp;biw=1280&amp;bih=845&amp;imgrc=Bj8C6sp9l7JYGM%3A%3BYEs2M7sgadSFjM%3Bhttp%253A%252F%252Fwww.atorus.ru%252Fpublic%252Fator%252Fdata%252F5ef939.jpg%3Bhttp%253A%252F%252Fwww.atorus.ru%252Fnews%252Fpress-centre%252Fnew%252F9797.html%3B285%3B300</a:t>
            </a:r>
            <a:endParaRPr lang="ru-RU" sz="1100" dirty="0"/>
          </a:p>
        </p:txBody>
      </p:sp>
      <p:sp>
        <p:nvSpPr>
          <p:cNvPr id="8" name="TextBox 7"/>
          <p:cNvSpPr txBox="1"/>
          <p:nvPr/>
        </p:nvSpPr>
        <p:spPr>
          <a:xfrm>
            <a:off x="0" y="3643314"/>
            <a:ext cx="1643042" cy="461665"/>
          </a:xfrm>
          <a:prstGeom prst="rect">
            <a:avLst/>
          </a:prstGeom>
          <a:noFill/>
        </p:spPr>
        <p:txBody>
          <a:bodyPr wrap="square" rtlCol="0">
            <a:spAutoFit/>
          </a:bodyPr>
          <a:lstStyle/>
          <a:p>
            <a:r>
              <a:rPr lang="en-US" sz="2400" b="1" i="1" u="sng" dirty="0" smtClean="0"/>
              <a:t>Picture 17</a:t>
            </a:r>
            <a:endParaRPr lang="ru-RU" sz="2400" b="1" i="1" u="sng" dirty="0"/>
          </a:p>
        </p:txBody>
      </p:sp>
      <p:sp>
        <p:nvSpPr>
          <p:cNvPr id="9" name="Прямоугольник 8"/>
          <p:cNvSpPr/>
          <p:nvPr/>
        </p:nvSpPr>
        <p:spPr>
          <a:xfrm>
            <a:off x="0" y="4071942"/>
            <a:ext cx="9144000" cy="1277273"/>
          </a:xfrm>
          <a:prstGeom prst="rect">
            <a:avLst/>
          </a:prstGeom>
        </p:spPr>
        <p:txBody>
          <a:bodyPr wrap="square">
            <a:spAutoFit/>
          </a:bodyPr>
          <a:lstStyle/>
          <a:p>
            <a:r>
              <a:rPr lang="en-US" sz="1100" dirty="0" smtClean="0">
                <a:hlinkClick r:id="rId2"/>
              </a:rPr>
              <a:t>https://www.google.ru/search?q=%D0%B1%D0%B0%D1%81%D0%BA%D0%B5%D1%82%D0%B1%D0%BE%D0%BB+%D1%84%D0%BE%D1%82%D0%BE&amp;hl=ru&amp;newwindow=1&amp;tbm=isch&amp;tbo=u&amp;source=univ&amp;sa=X&amp;ei=0spiUZzZGaGl4ASig4C4Bg&amp;sqi=2&amp;ved=0CCsQsAQ&amp;biw=1280&amp;bih=845#hl=ru&amp;newwindow=1&amp;tbm=isch&amp;sa=1&amp;q=%D0%B2%D0%B5%D0%BB%D0%BE%D1%81%D0%BF%D0%BE%D1%80%D1%82+%D1%84%D0%BE%D1%82%D0%BE&amp;oq=%D0%B2%D0%B5%D0%BB%D0%BE%D1%81%D0%BF%D0%BE%D1%80%D1%82+%D1%84%D0%BE%D1%82%D0%BE&amp;gs_l=img.1.0.0j0i24l2.60844.66094.0.67139.9.9.0.0.0.0.78.455.9.9.0...0.0...1c.1.8.img.tX0fgFVQCFw&amp;bav=on.2,or.r_qf.&amp;fp=a0912536310840f&amp;biw=1280&amp;bih=845&amp;imgrc=sWV9dhtVy5Ad1M%3A%3Bh4IX39_pVlMY5M%3Bhttp%253A%252F%252Fbikingblog.ru%252Fwp-content%252Fuploads%252F2013%252F02%252F1.jpeg%3Bhttp%253A%252F%252Fbikingblog.ru%252F%3B1100%3B825</a:t>
            </a:r>
            <a:endParaRPr lang="ru-RU" sz="1100" dirty="0"/>
          </a:p>
        </p:txBody>
      </p:sp>
      <p:sp>
        <p:nvSpPr>
          <p:cNvPr id="10" name="TextBox 9"/>
          <p:cNvSpPr txBox="1"/>
          <p:nvPr/>
        </p:nvSpPr>
        <p:spPr>
          <a:xfrm>
            <a:off x="0" y="5286388"/>
            <a:ext cx="1635560" cy="461665"/>
          </a:xfrm>
          <a:prstGeom prst="rect">
            <a:avLst/>
          </a:prstGeom>
          <a:noFill/>
        </p:spPr>
        <p:txBody>
          <a:bodyPr wrap="square" rtlCol="0">
            <a:spAutoFit/>
          </a:bodyPr>
          <a:lstStyle/>
          <a:p>
            <a:r>
              <a:rPr lang="en-US" sz="2400" b="1" i="1" u="sng" dirty="0" smtClean="0"/>
              <a:t>Picture 18</a:t>
            </a:r>
            <a:endParaRPr lang="ru-RU" sz="2400" b="1" i="1" u="sng" dirty="0"/>
          </a:p>
        </p:txBody>
      </p:sp>
      <p:sp>
        <p:nvSpPr>
          <p:cNvPr id="12" name="Прямоугольник 11"/>
          <p:cNvSpPr/>
          <p:nvPr/>
        </p:nvSpPr>
        <p:spPr>
          <a:xfrm>
            <a:off x="0" y="5643578"/>
            <a:ext cx="9144000" cy="1223412"/>
          </a:xfrm>
          <a:prstGeom prst="rect">
            <a:avLst/>
          </a:prstGeom>
        </p:spPr>
        <p:txBody>
          <a:bodyPr wrap="square">
            <a:spAutoFit/>
          </a:bodyPr>
          <a:lstStyle/>
          <a:p>
            <a:r>
              <a:rPr lang="en-US" sz="1050" dirty="0" smtClean="0">
                <a:hlinkClick r:id="rId2"/>
              </a:rPr>
              <a:t>https://www.google.ru/search?q=%D0%B1%D0%B0%D1%81%D0%BA%D0%B5%D1%82%D0%B1%D0%BE%D0%BB+%D1%84%D0%BE%D1%82%D0%BE&amp;hl=ru&amp;newwindow=1&amp;tbm=isch&amp;tbo=u&amp;source=univ&amp;sa=X&amp;ei=0spiUZzZGaGl4ASig4C4Bg&amp;sqi=2&amp;ved=0CCsQsAQ&amp;biw=1280&amp;bih=845#hl=ru&amp;newwindow=1&amp;tbm=isch&amp;sa=1&amp;q=%D1%85%D0%BE%D0%BA%D0%BA%D0%B5%D0%B9+%D1%84%D0%BE%D1%82%D0%BE&amp;oq=%D1%85%D0%BE%D0%BA%D0%BA%D0%B5%D0%B9+%D1%84%D0%BE%D1%82%D0%BE&amp;gs_l=img.3..0l2j0i24l4.51671.53312.2.53516.6.6.0.0.0.0.93.346.6.6.0...0.0...1c.1.8.img.8AY9EpiRYlo&amp;bav=on.2,or.r_qf.&amp;fp=a0912536310840f&amp;biw=1280&amp;bih=845&amp;imgrc=eg1R3zbVc25vaM%3A%3BXmA0fGWNsWu_-M%3Bhttp%253A%252F%252Fwww.sunhome.ru%252FUsersGallery%252Fwallpapers%252F174%252Fsport-hokkei-foto.jpg%3Bhttp%253A%252F%252Fwww.sunhome.ru%252Fwallpapers%252F114195%3B1680%3B1050</a:t>
            </a:r>
            <a:endParaRPr lang="ru-RU" sz="1050" dirty="0"/>
          </a:p>
        </p:txBody>
      </p:sp>
    </p:spTree>
  </p:cSld>
  <p:clrMapOvr>
    <a:masterClrMapping/>
  </p:clrMapOvr>
  <p:transition spd="slow">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928802"/>
            <a:ext cx="9144000" cy="1569660"/>
          </a:xfrm>
          <a:prstGeom prst="rect">
            <a:avLst/>
          </a:prstGeom>
          <a:noFill/>
        </p:spPr>
        <p:txBody>
          <a:bodyPr wrap="square" rtlCol="0">
            <a:spAutoFit/>
          </a:bodyPr>
          <a:lstStyle/>
          <a:p>
            <a:pPr algn="ctr"/>
            <a:r>
              <a:rPr lang="en-US" sz="9600" b="1" i="1" u="sng" dirty="0" smtClean="0">
                <a:solidFill>
                  <a:schemeClr val="bg2">
                    <a:lumMod val="20000"/>
                    <a:lumOff val="80000"/>
                  </a:schemeClr>
                </a:solidFill>
              </a:rPr>
              <a:t>The end</a:t>
            </a:r>
            <a:endParaRPr lang="ru-RU" sz="9600" b="1" i="1" u="sng" dirty="0">
              <a:solidFill>
                <a:schemeClr val="bg2">
                  <a:lumMod val="20000"/>
                  <a:lumOff val="80000"/>
                </a:schemeClr>
              </a:solidFill>
            </a:endParaRPr>
          </a:p>
        </p:txBody>
      </p:sp>
      <p:pic>
        <p:nvPicPr>
          <p:cNvPr id="4098" name="Picture 2" descr="C:\Documents and Settings\Lesenok\Рабочий стол\sport-hokkei-foto.jpg"/>
          <p:cNvPicPr>
            <a:picLocks noChangeAspect="1" noChangeArrowheads="1"/>
          </p:cNvPicPr>
          <p:nvPr/>
        </p:nvPicPr>
        <p:blipFill>
          <a:blip r:embed="rId2" cstate="print"/>
          <a:srcRect/>
          <a:stretch>
            <a:fillRect/>
          </a:stretch>
        </p:blipFill>
        <p:spPr bwMode="auto">
          <a:xfrm rot="21069514">
            <a:off x="5016102" y="3704154"/>
            <a:ext cx="3762168" cy="23513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099" name="Picture 3" descr="C:\Documents and Settings\Lesenok\Рабочий стол\images.jpg"/>
          <p:cNvPicPr>
            <a:picLocks noChangeAspect="1" noChangeArrowheads="1"/>
          </p:cNvPicPr>
          <p:nvPr/>
        </p:nvPicPr>
        <p:blipFill>
          <a:blip r:embed="rId3" cstate="print"/>
          <a:srcRect/>
          <a:stretch>
            <a:fillRect/>
          </a:stretch>
        </p:blipFill>
        <p:spPr bwMode="auto">
          <a:xfrm rot="872999">
            <a:off x="688126" y="3806733"/>
            <a:ext cx="3325077" cy="2490597"/>
          </a:xfrm>
          <a:prstGeom prst="rect">
            <a:avLst/>
          </a:prstGeom>
          <a:ln>
            <a:noFill/>
          </a:ln>
          <a:effectLst>
            <a:outerShdw blurRad="190500" algn="tl" rotWithShape="0">
              <a:srgbClr val="000000">
                <a:alpha val="70000"/>
              </a:srgbClr>
            </a:outerShdw>
          </a:effectLst>
        </p:spPr>
      </p:pic>
      <p:pic>
        <p:nvPicPr>
          <p:cNvPr id="4100" name="Picture 4" descr="C:\Documents and Settings\Lesenok\Рабочий стол\Boks.jpg"/>
          <p:cNvPicPr>
            <a:picLocks noChangeAspect="1" noChangeArrowheads="1"/>
          </p:cNvPicPr>
          <p:nvPr/>
        </p:nvPicPr>
        <p:blipFill>
          <a:blip r:embed="rId4" cstate="print"/>
          <a:srcRect/>
          <a:stretch>
            <a:fillRect/>
          </a:stretch>
        </p:blipFill>
        <p:spPr bwMode="auto">
          <a:xfrm rot="20557761">
            <a:off x="291893" y="327701"/>
            <a:ext cx="3015090" cy="2252668"/>
          </a:xfrm>
          <a:prstGeom prst="rect">
            <a:avLst/>
          </a:prstGeom>
          <a:ln>
            <a:noFill/>
          </a:ln>
          <a:effectLst>
            <a:softEdge rad="112500"/>
          </a:effectLst>
        </p:spPr>
      </p:pic>
      <p:pic>
        <p:nvPicPr>
          <p:cNvPr id="4101" name="Picture 5" descr="C:\Documents and Settings\Lesenok\Рабочий стол\5ef939.jpg"/>
          <p:cNvPicPr>
            <a:picLocks noChangeAspect="1" noChangeArrowheads="1"/>
          </p:cNvPicPr>
          <p:nvPr/>
        </p:nvPicPr>
        <p:blipFill>
          <a:blip r:embed="rId5" cstate="print"/>
          <a:srcRect/>
          <a:stretch>
            <a:fillRect/>
          </a:stretch>
        </p:blipFill>
        <p:spPr bwMode="auto">
          <a:xfrm rot="21167541">
            <a:off x="6715140" y="214290"/>
            <a:ext cx="2246297" cy="23645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Lesenok\Рабочий стол\b396b22a569eb2792cdbc293709bd216.gif"/>
          <p:cNvPicPr>
            <a:picLocks noChangeAspect="1" noChangeArrowheads="1" noCrop="1"/>
          </p:cNvPicPr>
          <p:nvPr/>
        </p:nvPicPr>
        <p:blipFill>
          <a:blip r:embed="rId2" cstate="print"/>
          <a:srcRect/>
          <a:stretch>
            <a:fillRect/>
          </a:stretch>
        </p:blipFill>
        <p:spPr bwMode="auto">
          <a:xfrm>
            <a:off x="7968385" y="0"/>
            <a:ext cx="1175615" cy="1571612"/>
          </a:xfrm>
          <a:prstGeom prst="rect">
            <a:avLst/>
          </a:prstGeom>
          <a:noFill/>
        </p:spPr>
      </p:pic>
      <p:pic>
        <p:nvPicPr>
          <p:cNvPr id="2053" name="Picture 5" descr="C:\Documents and Settings\Lesenok\Рабочий стол\Muybridge_race_horse_animated.gif"/>
          <p:cNvPicPr>
            <a:picLocks noChangeAspect="1" noChangeArrowheads="1" noCrop="1"/>
          </p:cNvPicPr>
          <p:nvPr/>
        </p:nvPicPr>
        <p:blipFill>
          <a:blip r:embed="rId3" cstate="print"/>
          <a:srcRect/>
          <a:stretch>
            <a:fillRect/>
          </a:stretch>
        </p:blipFill>
        <p:spPr bwMode="auto">
          <a:xfrm>
            <a:off x="2714612" y="5143512"/>
            <a:ext cx="3714744" cy="1714488"/>
          </a:xfrm>
          <a:prstGeom prst="rect">
            <a:avLst/>
          </a:prstGeom>
          <a:noFill/>
        </p:spPr>
      </p:pic>
      <p:sp>
        <p:nvSpPr>
          <p:cNvPr id="8" name="Прямоугольник 7"/>
          <p:cNvSpPr/>
          <p:nvPr/>
        </p:nvSpPr>
        <p:spPr>
          <a:xfrm>
            <a:off x="214282" y="214290"/>
            <a:ext cx="6929486" cy="1631216"/>
          </a:xfrm>
          <a:prstGeom prst="rect">
            <a:avLst/>
          </a:prstGeom>
        </p:spPr>
        <p:txBody>
          <a:bodyPr wrap="square">
            <a:spAutoFit/>
          </a:bodyPr>
          <a:lstStyle/>
          <a:p>
            <a:r>
              <a:rPr lang="en-US" sz="2800" b="1" i="1" dirty="0" smtClean="0">
                <a:solidFill>
                  <a:schemeClr val="accent4">
                    <a:lumMod val="40000"/>
                    <a:lumOff val="60000"/>
                  </a:schemeClr>
                </a:solidFill>
              </a:rPr>
              <a:t>Horse </a:t>
            </a:r>
            <a:r>
              <a:rPr lang="en-US" sz="2800" b="1" i="1" dirty="0">
                <a:solidFill>
                  <a:schemeClr val="accent4">
                    <a:lumMod val="40000"/>
                    <a:lumOff val="60000"/>
                  </a:schemeClr>
                </a:solidFill>
              </a:rPr>
              <a:t>riding</a:t>
            </a:r>
            <a:r>
              <a:rPr lang="en-US" sz="2400" b="1" i="1" dirty="0">
                <a:solidFill>
                  <a:srgbClr val="7030A0"/>
                </a:solidFill>
              </a:rPr>
              <a:t> </a:t>
            </a:r>
            <a:r>
              <a:rPr lang="en-US" sz="2400" b="1" i="1" dirty="0" smtClean="0">
                <a:solidFill>
                  <a:schemeClr val="accent3">
                    <a:lumMod val="75000"/>
                  </a:schemeClr>
                </a:solidFill>
              </a:rPr>
              <a:t>referring </a:t>
            </a:r>
            <a:r>
              <a:rPr lang="en-US" sz="2400" b="1" i="1" dirty="0">
                <a:solidFill>
                  <a:schemeClr val="accent3">
                    <a:lumMod val="75000"/>
                  </a:schemeClr>
                </a:solidFill>
              </a:rPr>
              <a:t>to the skill of </a:t>
            </a:r>
            <a:r>
              <a:rPr lang="en-US" sz="2400" b="1" i="1" dirty="0" smtClean="0">
                <a:solidFill>
                  <a:schemeClr val="accent3">
                    <a:lumMod val="75000"/>
                  </a:schemeClr>
                </a:solidFill>
              </a:rPr>
              <a:t>riding or driving with</a:t>
            </a:r>
            <a:r>
              <a:rPr lang="ru-RU" sz="2400" b="1" i="1" dirty="0" smtClean="0">
                <a:solidFill>
                  <a:schemeClr val="accent3">
                    <a:lumMod val="75000"/>
                  </a:schemeClr>
                </a:solidFill>
              </a:rPr>
              <a:t> </a:t>
            </a:r>
            <a:r>
              <a:rPr lang="en-US" sz="2400" b="1" i="1" dirty="0" smtClean="0">
                <a:solidFill>
                  <a:schemeClr val="accent3">
                    <a:lumMod val="75000"/>
                  </a:schemeClr>
                </a:solidFill>
              </a:rPr>
              <a:t>horses</a:t>
            </a:r>
            <a:r>
              <a:rPr lang="en-US" sz="2400" b="1" i="1" dirty="0">
                <a:solidFill>
                  <a:schemeClr val="accent3">
                    <a:lumMod val="75000"/>
                  </a:schemeClr>
                </a:solidFill>
              </a:rPr>
              <a:t> </a:t>
            </a:r>
            <a:r>
              <a:rPr lang="en-US" sz="2400" b="1" i="1" dirty="0" smtClean="0">
                <a:solidFill>
                  <a:schemeClr val="accent3">
                    <a:lumMod val="75000"/>
                  </a:schemeClr>
                </a:solidFill>
              </a:rPr>
              <a:t>. </a:t>
            </a:r>
            <a:r>
              <a:rPr lang="en-US" sz="2400" b="1" i="1" dirty="0">
                <a:solidFill>
                  <a:schemeClr val="accent3">
                    <a:lumMod val="75000"/>
                  </a:schemeClr>
                </a:solidFill>
              </a:rPr>
              <a:t>This broad description includes the use of horses </a:t>
            </a:r>
            <a:r>
              <a:rPr lang="en-US" sz="2400" b="1" i="1" dirty="0" smtClean="0">
                <a:solidFill>
                  <a:schemeClr val="accent3">
                    <a:lumMod val="75000"/>
                  </a:schemeClr>
                </a:solidFill>
              </a:rPr>
              <a:t>for </a:t>
            </a:r>
            <a:r>
              <a:rPr lang="en-US" sz="2400" b="1" i="1" dirty="0">
                <a:solidFill>
                  <a:schemeClr val="accent3">
                    <a:lumMod val="75000"/>
                  </a:schemeClr>
                </a:solidFill>
              </a:rPr>
              <a:t>transportation</a:t>
            </a:r>
            <a:r>
              <a:rPr lang="en-US" sz="2400" b="1" i="1" dirty="0" smtClean="0">
                <a:solidFill>
                  <a:schemeClr val="accent3">
                    <a:lumMod val="75000"/>
                  </a:schemeClr>
                </a:solidFill>
              </a:rPr>
              <a:t>, activities</a:t>
            </a:r>
            <a:r>
              <a:rPr lang="en-US" sz="2400" b="1" i="1" dirty="0">
                <a:solidFill>
                  <a:schemeClr val="accent3">
                    <a:lumMod val="75000"/>
                  </a:schemeClr>
                </a:solidFill>
              </a:rPr>
              <a:t>, artistic or cultural exercises, </a:t>
            </a:r>
            <a:r>
              <a:rPr lang="en-US" sz="2400" b="1" i="1" dirty="0" smtClean="0">
                <a:solidFill>
                  <a:schemeClr val="accent3">
                    <a:lumMod val="75000"/>
                  </a:schemeClr>
                </a:solidFill>
              </a:rPr>
              <a:t>and competitive sport.</a:t>
            </a:r>
            <a:endParaRPr lang="ru-RU" sz="2400" b="1" i="1" dirty="0">
              <a:solidFill>
                <a:schemeClr val="accent3">
                  <a:lumMod val="75000"/>
                </a:schemeClr>
              </a:solidFill>
            </a:endParaRPr>
          </a:p>
        </p:txBody>
      </p:sp>
      <p:pic>
        <p:nvPicPr>
          <p:cNvPr id="1026" name="Picture 2" descr="C:\Documents and Settings\Lesenok\Рабочий стол\6893c640147dc74d8bdc0305567f91ef.jpg"/>
          <p:cNvPicPr>
            <a:picLocks noChangeAspect="1" noChangeArrowheads="1"/>
          </p:cNvPicPr>
          <p:nvPr/>
        </p:nvPicPr>
        <p:blipFill>
          <a:blip r:embed="rId4" cstate="print"/>
          <a:srcRect/>
          <a:stretch>
            <a:fillRect/>
          </a:stretch>
        </p:blipFill>
        <p:spPr bwMode="auto">
          <a:xfrm rot="21139375">
            <a:off x="5288813" y="1988000"/>
            <a:ext cx="3185584" cy="2389188"/>
          </a:xfrm>
          <a:prstGeom prst="rect">
            <a:avLst/>
          </a:prstGeom>
          <a:ln>
            <a:noFill/>
          </a:ln>
          <a:effectLst>
            <a:softEdge rad="112500"/>
          </a:effectLst>
        </p:spPr>
      </p:pic>
      <p:pic>
        <p:nvPicPr>
          <p:cNvPr id="1027" name="Picture 3" descr="C:\Documents and Settings\Lesenok\Рабочий стол\images.jpg"/>
          <p:cNvPicPr>
            <a:picLocks noChangeAspect="1" noChangeArrowheads="1"/>
          </p:cNvPicPr>
          <p:nvPr/>
        </p:nvPicPr>
        <p:blipFill>
          <a:blip r:embed="rId5" cstate="print"/>
          <a:srcRect/>
          <a:stretch>
            <a:fillRect/>
          </a:stretch>
        </p:blipFill>
        <p:spPr bwMode="auto">
          <a:xfrm rot="194083">
            <a:off x="921271" y="2372968"/>
            <a:ext cx="3149431" cy="235903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Lesenok\Рабочий стол\futbol_novosibirskaya_sibir_sygrala_vnichyu_s_yaroslavskim_shinnikom_thumb_fed_photo.jpg"/>
          <p:cNvPicPr>
            <a:picLocks noChangeAspect="1" noChangeArrowheads="1"/>
          </p:cNvPicPr>
          <p:nvPr/>
        </p:nvPicPr>
        <p:blipFill>
          <a:blip r:embed="rId3" cstate="print"/>
          <a:srcRect/>
          <a:stretch>
            <a:fillRect/>
          </a:stretch>
        </p:blipFill>
        <p:spPr bwMode="auto">
          <a:xfrm rot="358846">
            <a:off x="4539859" y="2568070"/>
            <a:ext cx="4165600" cy="2343150"/>
          </a:xfrm>
          <a:prstGeom prst="rect">
            <a:avLst/>
          </a:prstGeom>
          <a:ln>
            <a:noFill/>
          </a:ln>
          <a:effectLst>
            <a:softEdge rad="112500"/>
          </a:effectLst>
        </p:spPr>
      </p:pic>
      <p:sp>
        <p:nvSpPr>
          <p:cNvPr id="4" name="TextBox 3"/>
          <p:cNvSpPr txBox="1"/>
          <p:nvPr/>
        </p:nvSpPr>
        <p:spPr>
          <a:xfrm>
            <a:off x="142844" y="285728"/>
            <a:ext cx="8786874" cy="2000548"/>
          </a:xfrm>
          <a:prstGeom prst="rect">
            <a:avLst/>
          </a:prstGeom>
          <a:noFill/>
        </p:spPr>
        <p:txBody>
          <a:bodyPr wrap="square" rtlCol="0">
            <a:spAutoFit/>
          </a:bodyPr>
          <a:lstStyle/>
          <a:p>
            <a:r>
              <a:rPr lang="en-US" sz="2800" b="1" i="1" dirty="0" smtClean="0">
                <a:solidFill>
                  <a:srgbClr val="FFFF00"/>
                </a:solidFill>
              </a:rPr>
              <a:t> </a:t>
            </a:r>
            <a:r>
              <a:rPr lang="en-US" sz="2800" b="1" i="1" dirty="0" smtClean="0">
                <a:solidFill>
                  <a:srgbClr val="92D050"/>
                </a:solidFill>
              </a:rPr>
              <a:t>F</a:t>
            </a:r>
            <a:r>
              <a:rPr lang="en-US" sz="2800" b="1" i="1" dirty="0" smtClean="0">
                <a:solidFill>
                  <a:srgbClr val="92D050"/>
                </a:solidFill>
              </a:rPr>
              <a:t>ootball</a:t>
            </a:r>
            <a:r>
              <a:rPr lang="ru-RU" sz="2400" b="1" i="1" dirty="0" smtClean="0">
                <a:solidFill>
                  <a:srgbClr val="FFFF00"/>
                </a:solidFill>
              </a:rPr>
              <a:t> </a:t>
            </a:r>
            <a:r>
              <a:rPr lang="en-US" sz="2400" b="1" i="1" dirty="0" smtClean="0">
                <a:solidFill>
                  <a:srgbClr val="FFFF00"/>
                </a:solidFill>
              </a:rPr>
              <a:t>is a sport played between two teams of typically eleven players. At the turn of the 21st century, the game was played by over 250 million players in over 200 countries, making it the world's most popular sport</a:t>
            </a:r>
            <a:r>
              <a:rPr lang="ru-RU" sz="2400" b="1" i="1" dirty="0" smtClean="0">
                <a:solidFill>
                  <a:srgbClr val="FFFF00"/>
                </a:solidFill>
              </a:rPr>
              <a:t>.</a:t>
            </a:r>
            <a:r>
              <a:rPr lang="en-US" sz="2400" b="1" i="1" dirty="0" smtClean="0">
                <a:solidFill>
                  <a:srgbClr val="FFFF00"/>
                </a:solidFill>
              </a:rPr>
              <a:t> The game is played on a  field . The object of the game is to score by kicking the ball into the opposing goal.</a:t>
            </a:r>
            <a:endParaRPr lang="ru-RU" sz="2400" b="1" i="1" dirty="0">
              <a:solidFill>
                <a:srgbClr val="FFFF00"/>
              </a:solidFill>
            </a:endParaRPr>
          </a:p>
        </p:txBody>
      </p:sp>
      <p:pic>
        <p:nvPicPr>
          <p:cNvPr id="2051" name="Picture 3" descr="C:\Documents and Settings\Lesenok\Рабочий стол\fut-segodnya.jpg"/>
          <p:cNvPicPr>
            <a:picLocks noChangeAspect="1" noChangeArrowheads="1"/>
          </p:cNvPicPr>
          <p:nvPr/>
        </p:nvPicPr>
        <p:blipFill>
          <a:blip r:embed="rId4" cstate="print"/>
          <a:srcRect/>
          <a:stretch>
            <a:fillRect/>
          </a:stretch>
        </p:blipFill>
        <p:spPr bwMode="auto">
          <a:xfrm rot="280708">
            <a:off x="126466" y="2745229"/>
            <a:ext cx="3884631" cy="2913473"/>
          </a:xfrm>
          <a:prstGeom prst="roundRect">
            <a:avLst>
              <a:gd name="adj" fmla="val 11404"/>
            </a:avLst>
          </a:prstGeom>
          <a:solidFill>
            <a:srgbClr val="FFFFFF">
              <a:shade val="85000"/>
            </a:srgbClr>
          </a:solidFill>
          <a:ln>
            <a:noFill/>
          </a:ln>
          <a:effectLst>
            <a:reflection blurRad="12700" stA="38000" endPos="28000" dist="5000" dir="5400000" sy="-100000" algn="bl" rotWithShape="0"/>
          </a:effectLst>
        </p:spPr>
      </p:pic>
      <p:pic>
        <p:nvPicPr>
          <p:cNvPr id="2052" name="Picture 4" descr="C:\Documents and Settings\Lesenok\Рабочий стол\469510654.jpg"/>
          <p:cNvPicPr>
            <a:picLocks noChangeAspect="1" noChangeArrowheads="1"/>
          </p:cNvPicPr>
          <p:nvPr/>
        </p:nvPicPr>
        <p:blipFill>
          <a:blip r:embed="rId5" cstate="print"/>
          <a:srcRect/>
          <a:stretch>
            <a:fillRect/>
          </a:stretch>
        </p:blipFill>
        <p:spPr bwMode="auto">
          <a:xfrm>
            <a:off x="3143240" y="4192975"/>
            <a:ext cx="3553366" cy="266502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14282" y="142852"/>
            <a:ext cx="8715436" cy="1754326"/>
          </a:xfrm>
          <a:prstGeom prst="rect">
            <a:avLst/>
          </a:prstGeom>
        </p:spPr>
        <p:txBody>
          <a:bodyPr wrap="square">
            <a:spAutoFit/>
          </a:bodyPr>
          <a:lstStyle/>
          <a:p>
            <a:r>
              <a:rPr lang="en-US" sz="2800" b="1" i="1" dirty="0" smtClean="0">
                <a:solidFill>
                  <a:schemeClr val="accent5">
                    <a:lumMod val="60000"/>
                    <a:lumOff val="40000"/>
                  </a:schemeClr>
                </a:solidFill>
              </a:rPr>
              <a:t>Tennis</a:t>
            </a:r>
            <a:r>
              <a:rPr lang="en-US" sz="2000" b="1" i="1" dirty="0" smtClean="0">
                <a:solidFill>
                  <a:srgbClr val="0070C0"/>
                </a:solidFill>
              </a:rPr>
              <a:t> </a:t>
            </a:r>
            <a:r>
              <a:rPr lang="en-US" sz="2000" b="1" i="1" dirty="0" smtClean="0">
                <a:solidFill>
                  <a:schemeClr val="accent1">
                    <a:lumMod val="60000"/>
                    <a:lumOff val="40000"/>
                  </a:schemeClr>
                </a:solidFill>
              </a:rPr>
              <a:t>is a sport usually played between two players (singles) or between two teams of two players each (doubles). Each player uses a racket and ball. The object of the game is to play the ball in such a way that the opponent is not able to play a good return.</a:t>
            </a:r>
            <a:r>
              <a:rPr lang="en-US" sz="2000" b="1" i="1" baseline="30000" dirty="0" smtClean="0">
                <a:solidFill>
                  <a:schemeClr val="accent1">
                    <a:lumMod val="60000"/>
                    <a:lumOff val="40000"/>
                  </a:schemeClr>
                </a:solidFill>
              </a:rPr>
              <a:t> </a:t>
            </a:r>
            <a:r>
              <a:rPr lang="en-US" sz="2000" b="1" i="1" dirty="0" smtClean="0">
                <a:solidFill>
                  <a:schemeClr val="accent1">
                    <a:lumMod val="60000"/>
                    <a:lumOff val="40000"/>
                  </a:schemeClr>
                </a:solidFill>
              </a:rPr>
              <a:t> Tennis is an Olympic sport and is played at all levels of society at all ages. The sport can be played by anyone who can hold a racket</a:t>
            </a:r>
            <a:r>
              <a:rPr lang="ru-RU" sz="2000" b="1" i="1" dirty="0" smtClean="0">
                <a:solidFill>
                  <a:schemeClr val="accent1">
                    <a:lumMod val="60000"/>
                    <a:lumOff val="40000"/>
                  </a:schemeClr>
                </a:solidFill>
              </a:rPr>
              <a:t>.</a:t>
            </a:r>
            <a:endParaRPr lang="ru-RU" sz="2000" b="1" i="1" dirty="0">
              <a:solidFill>
                <a:schemeClr val="accent1">
                  <a:lumMod val="60000"/>
                  <a:lumOff val="40000"/>
                </a:schemeClr>
              </a:solidFill>
            </a:endParaRPr>
          </a:p>
        </p:txBody>
      </p:sp>
      <p:pic>
        <p:nvPicPr>
          <p:cNvPr id="3074" name="Picture 2" descr="C:\Documents and Settings\Lesenok\Рабочий стол\imgres.jpg"/>
          <p:cNvPicPr>
            <a:picLocks noChangeAspect="1" noChangeArrowheads="1"/>
          </p:cNvPicPr>
          <p:nvPr/>
        </p:nvPicPr>
        <p:blipFill>
          <a:blip r:embed="rId2" cstate="print"/>
          <a:srcRect/>
          <a:stretch>
            <a:fillRect/>
          </a:stretch>
        </p:blipFill>
        <p:spPr bwMode="auto">
          <a:xfrm>
            <a:off x="2143108" y="4294177"/>
            <a:ext cx="3902082" cy="2563823"/>
          </a:xfrm>
          <a:prstGeom prst="rect">
            <a:avLst/>
          </a:prstGeom>
          <a:ln>
            <a:noFill/>
          </a:ln>
          <a:effectLst>
            <a:outerShdw blurRad="292100" dist="139700" dir="2700000" algn="tl" rotWithShape="0">
              <a:srgbClr val="333333">
                <a:alpha val="65000"/>
              </a:srgbClr>
            </a:outerShdw>
          </a:effectLst>
        </p:spPr>
      </p:pic>
      <p:pic>
        <p:nvPicPr>
          <p:cNvPr id="3076" name="Picture 4" descr="C:\Documents and Settings\Lesenok\Рабочий стол\tennis-dubai-1.jpg"/>
          <p:cNvPicPr>
            <a:picLocks noChangeAspect="1" noChangeArrowheads="1"/>
          </p:cNvPicPr>
          <p:nvPr/>
        </p:nvPicPr>
        <p:blipFill>
          <a:blip r:embed="rId3" cstate="print"/>
          <a:srcRect/>
          <a:stretch>
            <a:fillRect/>
          </a:stretch>
        </p:blipFill>
        <p:spPr bwMode="auto">
          <a:xfrm rot="539795">
            <a:off x="249666" y="2138090"/>
            <a:ext cx="3668009" cy="2779536"/>
          </a:xfrm>
          <a:prstGeom prst="rect">
            <a:avLst/>
          </a:prstGeom>
          <a:ln>
            <a:noFill/>
          </a:ln>
          <a:effectLst>
            <a:softEdge rad="112500"/>
          </a:effectLst>
        </p:spPr>
      </p:pic>
      <p:pic>
        <p:nvPicPr>
          <p:cNvPr id="3077" name="Picture 5" descr="C:\Documents and Settings\Lesenok\Рабочий стол\Centre_Court.jpg"/>
          <p:cNvPicPr>
            <a:picLocks noChangeAspect="1" noChangeArrowheads="1"/>
          </p:cNvPicPr>
          <p:nvPr/>
        </p:nvPicPr>
        <p:blipFill>
          <a:blip r:embed="rId4" cstate="print"/>
          <a:srcRect/>
          <a:stretch>
            <a:fillRect/>
          </a:stretch>
        </p:blipFill>
        <p:spPr bwMode="auto">
          <a:xfrm rot="21235477">
            <a:off x="5235105" y="1977482"/>
            <a:ext cx="3769860" cy="28273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3999" cy="923330"/>
          </a:xfrm>
          <a:prstGeom prst="rect">
            <a:avLst/>
          </a:prstGeom>
        </p:spPr>
        <p:txBody>
          <a:bodyPr wrap="square">
            <a:spAutoFit/>
          </a:bodyPr>
          <a:lstStyle/>
          <a:p>
            <a:pPr algn="ctr"/>
            <a:r>
              <a:rPr lang="en-US" sz="5400" b="1" i="1" u="sng" dirty="0" smtClean="0">
                <a:solidFill>
                  <a:srgbClr val="92D050"/>
                </a:solidFill>
              </a:rPr>
              <a:t>Vocabulary</a:t>
            </a:r>
            <a:r>
              <a:rPr lang="ru-RU" sz="5400" b="1" i="1" u="sng" dirty="0" smtClean="0">
                <a:solidFill>
                  <a:srgbClr val="92D050"/>
                </a:solidFill>
              </a:rPr>
              <a:t>.</a:t>
            </a:r>
            <a:endParaRPr lang="ru-RU" sz="5400" b="1" i="1" u="sng" dirty="0">
              <a:solidFill>
                <a:srgbClr val="92D050"/>
              </a:solidFill>
            </a:endParaRPr>
          </a:p>
        </p:txBody>
      </p:sp>
      <p:sp>
        <p:nvSpPr>
          <p:cNvPr id="5" name="Прямоугольник 4"/>
          <p:cNvSpPr/>
          <p:nvPr/>
        </p:nvSpPr>
        <p:spPr>
          <a:xfrm>
            <a:off x="-1" y="857232"/>
            <a:ext cx="9144001" cy="461665"/>
          </a:xfrm>
          <a:prstGeom prst="rect">
            <a:avLst/>
          </a:prstGeom>
        </p:spPr>
        <p:txBody>
          <a:bodyPr wrap="square">
            <a:spAutoFit/>
          </a:bodyPr>
          <a:lstStyle/>
          <a:p>
            <a:r>
              <a:rPr lang="en-US" sz="2400" b="1" i="1" dirty="0" smtClean="0">
                <a:solidFill>
                  <a:srgbClr val="FFFF00"/>
                </a:solidFill>
              </a:rPr>
              <a:t>Referring</a:t>
            </a:r>
            <a:r>
              <a:rPr lang="ru-RU" sz="2400" b="1" i="1" dirty="0" smtClean="0">
                <a:solidFill>
                  <a:srgbClr val="FFFF00"/>
                </a:solidFill>
              </a:rPr>
              <a:t>- ссылаясь на…; что касается…;</a:t>
            </a:r>
            <a:endParaRPr lang="ru-RU" sz="2400" dirty="0">
              <a:solidFill>
                <a:srgbClr val="FFFF00"/>
              </a:solidFill>
            </a:endParaRPr>
          </a:p>
        </p:txBody>
      </p:sp>
      <p:sp>
        <p:nvSpPr>
          <p:cNvPr id="6" name="Прямоугольник 5"/>
          <p:cNvSpPr/>
          <p:nvPr/>
        </p:nvSpPr>
        <p:spPr>
          <a:xfrm>
            <a:off x="0" y="1428736"/>
            <a:ext cx="9144000" cy="461665"/>
          </a:xfrm>
          <a:prstGeom prst="rect">
            <a:avLst/>
          </a:prstGeom>
        </p:spPr>
        <p:txBody>
          <a:bodyPr wrap="square">
            <a:spAutoFit/>
          </a:bodyPr>
          <a:lstStyle/>
          <a:p>
            <a:r>
              <a:rPr lang="en-US" sz="2400" b="1" i="1" dirty="0" smtClean="0">
                <a:solidFill>
                  <a:srgbClr val="FFFF00"/>
                </a:solidFill>
              </a:rPr>
              <a:t>broad description</a:t>
            </a:r>
            <a:r>
              <a:rPr lang="ru-RU" sz="2400" b="1" i="1" dirty="0" smtClean="0">
                <a:solidFill>
                  <a:srgbClr val="FFFF00"/>
                </a:solidFill>
              </a:rPr>
              <a:t>- общее описание</a:t>
            </a:r>
            <a:r>
              <a:rPr lang="en-US" sz="2400" b="1" i="1" dirty="0" smtClean="0">
                <a:solidFill>
                  <a:srgbClr val="FFFF00"/>
                </a:solidFill>
              </a:rPr>
              <a:t> </a:t>
            </a:r>
            <a:endParaRPr lang="ru-RU" sz="2400" dirty="0">
              <a:solidFill>
                <a:srgbClr val="FFFF00"/>
              </a:solidFill>
            </a:endParaRPr>
          </a:p>
        </p:txBody>
      </p:sp>
      <p:sp>
        <p:nvSpPr>
          <p:cNvPr id="7" name="Прямоугольник 6"/>
          <p:cNvSpPr/>
          <p:nvPr/>
        </p:nvSpPr>
        <p:spPr>
          <a:xfrm>
            <a:off x="0" y="1928802"/>
            <a:ext cx="9144000" cy="461665"/>
          </a:xfrm>
          <a:prstGeom prst="rect">
            <a:avLst/>
          </a:prstGeom>
        </p:spPr>
        <p:txBody>
          <a:bodyPr wrap="square">
            <a:spAutoFit/>
          </a:bodyPr>
          <a:lstStyle/>
          <a:p>
            <a:r>
              <a:rPr lang="en-US" sz="2400" b="1" i="1" dirty="0" smtClean="0">
                <a:solidFill>
                  <a:srgbClr val="FFFF00"/>
                </a:solidFill>
              </a:rPr>
              <a:t>Includes</a:t>
            </a:r>
            <a:r>
              <a:rPr lang="ru-RU" sz="2400" b="1" i="1" dirty="0" smtClean="0">
                <a:solidFill>
                  <a:srgbClr val="FFFF00"/>
                </a:solidFill>
              </a:rPr>
              <a:t>-включает в себя</a:t>
            </a:r>
            <a:endParaRPr lang="ru-RU" sz="2400" dirty="0">
              <a:solidFill>
                <a:srgbClr val="FFFF00"/>
              </a:solidFill>
            </a:endParaRPr>
          </a:p>
        </p:txBody>
      </p:sp>
      <p:sp>
        <p:nvSpPr>
          <p:cNvPr id="9" name="Прямоугольник 8"/>
          <p:cNvSpPr/>
          <p:nvPr/>
        </p:nvSpPr>
        <p:spPr>
          <a:xfrm>
            <a:off x="0" y="3071810"/>
            <a:ext cx="9144000" cy="461665"/>
          </a:xfrm>
          <a:prstGeom prst="rect">
            <a:avLst/>
          </a:prstGeom>
        </p:spPr>
        <p:txBody>
          <a:bodyPr wrap="square">
            <a:spAutoFit/>
          </a:bodyPr>
          <a:lstStyle/>
          <a:p>
            <a:r>
              <a:rPr lang="en-US" sz="2400" b="1" i="1" dirty="0" smtClean="0">
                <a:solidFill>
                  <a:srgbClr val="FFFF00"/>
                </a:solidFill>
              </a:rPr>
              <a:t>The object of the game</a:t>
            </a:r>
            <a:r>
              <a:rPr lang="ru-RU" sz="2400" b="1" i="1" dirty="0" smtClean="0">
                <a:solidFill>
                  <a:srgbClr val="FFFF00"/>
                </a:solidFill>
              </a:rPr>
              <a:t>- цель игры</a:t>
            </a:r>
            <a:endParaRPr lang="ru-RU" sz="2400" dirty="0"/>
          </a:p>
        </p:txBody>
      </p:sp>
      <p:sp>
        <p:nvSpPr>
          <p:cNvPr id="10" name="Прямоугольник 9"/>
          <p:cNvSpPr/>
          <p:nvPr/>
        </p:nvSpPr>
        <p:spPr>
          <a:xfrm>
            <a:off x="1" y="3643314"/>
            <a:ext cx="9143999" cy="830997"/>
          </a:xfrm>
          <a:prstGeom prst="rect">
            <a:avLst/>
          </a:prstGeom>
        </p:spPr>
        <p:txBody>
          <a:bodyPr wrap="square">
            <a:spAutoFit/>
          </a:bodyPr>
          <a:lstStyle/>
          <a:p>
            <a:r>
              <a:rPr lang="en-US" sz="2400" b="1" i="1" dirty="0" smtClean="0">
                <a:solidFill>
                  <a:srgbClr val="FFFF00"/>
                </a:solidFill>
              </a:rPr>
              <a:t>the opposing goal</a:t>
            </a:r>
            <a:r>
              <a:rPr lang="ru-RU" sz="2400" b="1" i="1" dirty="0" smtClean="0">
                <a:solidFill>
                  <a:srgbClr val="FFFF00"/>
                </a:solidFill>
              </a:rPr>
              <a:t>- противоположная цель (в данном случае ворота)</a:t>
            </a:r>
            <a:endParaRPr lang="ru-RU" sz="2400" dirty="0"/>
          </a:p>
        </p:txBody>
      </p:sp>
      <p:sp>
        <p:nvSpPr>
          <p:cNvPr id="11" name="Прямоугольник 10"/>
          <p:cNvSpPr/>
          <p:nvPr/>
        </p:nvSpPr>
        <p:spPr>
          <a:xfrm>
            <a:off x="0" y="4500570"/>
            <a:ext cx="9144000" cy="461665"/>
          </a:xfrm>
          <a:prstGeom prst="rect">
            <a:avLst/>
          </a:prstGeom>
        </p:spPr>
        <p:txBody>
          <a:bodyPr wrap="square">
            <a:spAutoFit/>
          </a:bodyPr>
          <a:lstStyle/>
          <a:p>
            <a:r>
              <a:rPr lang="en-US" sz="2400" b="1" i="1" dirty="0" smtClean="0">
                <a:solidFill>
                  <a:srgbClr val="FFFF00"/>
                </a:solidFill>
              </a:rPr>
              <a:t>such a way</a:t>
            </a:r>
            <a:r>
              <a:rPr lang="ru-RU" sz="2400" b="1" i="1" dirty="0" smtClean="0">
                <a:solidFill>
                  <a:srgbClr val="FFFF00"/>
                </a:solidFill>
              </a:rPr>
              <a:t>-таким образом</a:t>
            </a:r>
            <a:r>
              <a:rPr lang="en-US" sz="2400" b="1" i="1" dirty="0" smtClean="0">
                <a:solidFill>
                  <a:srgbClr val="FFFF00"/>
                </a:solidFill>
              </a:rPr>
              <a:t> </a:t>
            </a:r>
            <a:endParaRPr lang="ru-RU" sz="2400" dirty="0">
              <a:solidFill>
                <a:srgbClr val="FFFF00"/>
              </a:solidFill>
            </a:endParaRPr>
          </a:p>
        </p:txBody>
      </p:sp>
      <p:sp>
        <p:nvSpPr>
          <p:cNvPr id="12" name="Прямоугольник 11"/>
          <p:cNvSpPr/>
          <p:nvPr/>
        </p:nvSpPr>
        <p:spPr>
          <a:xfrm>
            <a:off x="0" y="5143512"/>
            <a:ext cx="9144000" cy="461665"/>
          </a:xfrm>
          <a:prstGeom prst="rect">
            <a:avLst/>
          </a:prstGeom>
        </p:spPr>
        <p:txBody>
          <a:bodyPr wrap="square">
            <a:spAutoFit/>
          </a:bodyPr>
          <a:lstStyle/>
          <a:p>
            <a:r>
              <a:rPr lang="en-US" sz="2400" b="1" i="1" dirty="0" smtClean="0">
                <a:solidFill>
                  <a:srgbClr val="FFFF00"/>
                </a:solidFill>
              </a:rPr>
              <a:t>the opponent is not able</a:t>
            </a:r>
            <a:r>
              <a:rPr lang="ru-RU" sz="2400" b="1" i="1" dirty="0" smtClean="0">
                <a:solidFill>
                  <a:srgbClr val="FFFF00"/>
                </a:solidFill>
              </a:rPr>
              <a:t>-противник не в состоянии</a:t>
            </a:r>
            <a:r>
              <a:rPr lang="en-US" sz="2400" b="1" i="1" dirty="0" smtClean="0">
                <a:solidFill>
                  <a:srgbClr val="FFFF00"/>
                </a:solidFill>
              </a:rPr>
              <a:t> </a:t>
            </a:r>
            <a:endParaRPr lang="ru-RU" sz="2400" dirty="0">
              <a:solidFill>
                <a:srgbClr val="FFFF00"/>
              </a:solidFill>
            </a:endParaRPr>
          </a:p>
        </p:txBody>
      </p:sp>
      <p:sp>
        <p:nvSpPr>
          <p:cNvPr id="13" name="Прямоугольник 12"/>
          <p:cNvSpPr/>
          <p:nvPr/>
        </p:nvSpPr>
        <p:spPr>
          <a:xfrm>
            <a:off x="0" y="5643578"/>
            <a:ext cx="3786182" cy="461665"/>
          </a:xfrm>
          <a:prstGeom prst="rect">
            <a:avLst/>
          </a:prstGeom>
        </p:spPr>
        <p:txBody>
          <a:bodyPr wrap="square">
            <a:spAutoFit/>
          </a:bodyPr>
          <a:lstStyle/>
          <a:p>
            <a:r>
              <a:rPr lang="en-US" sz="2400" b="1" i="1" dirty="0" smtClean="0">
                <a:solidFill>
                  <a:srgbClr val="FFFF00"/>
                </a:solidFill>
              </a:rPr>
              <a:t>Society</a:t>
            </a:r>
            <a:r>
              <a:rPr lang="ru-RU" sz="2400" b="1" i="1" dirty="0" smtClean="0">
                <a:solidFill>
                  <a:srgbClr val="FFFF00"/>
                </a:solidFill>
              </a:rPr>
              <a:t>- общество</a:t>
            </a:r>
            <a:endParaRPr lang="ru-RU" sz="2400" dirty="0">
              <a:solidFill>
                <a:srgbClr val="FFFF00"/>
              </a:solidFill>
            </a:endParaRPr>
          </a:p>
        </p:txBody>
      </p:sp>
      <p:sp>
        <p:nvSpPr>
          <p:cNvPr id="16" name="Прямоугольник 15"/>
          <p:cNvSpPr/>
          <p:nvPr/>
        </p:nvSpPr>
        <p:spPr>
          <a:xfrm>
            <a:off x="0" y="2500306"/>
            <a:ext cx="4859098" cy="461665"/>
          </a:xfrm>
          <a:prstGeom prst="rect">
            <a:avLst/>
          </a:prstGeom>
        </p:spPr>
        <p:txBody>
          <a:bodyPr wrap="square">
            <a:spAutoFit/>
          </a:bodyPr>
          <a:lstStyle/>
          <a:p>
            <a:r>
              <a:rPr lang="en-US" sz="2400" b="1" i="1" dirty="0" smtClean="0">
                <a:solidFill>
                  <a:srgbClr val="FFFF00"/>
                </a:solidFill>
              </a:rPr>
              <a:t>Skill</a:t>
            </a:r>
            <a:r>
              <a:rPr lang="ru-RU" sz="2400" b="1" i="1" dirty="0" smtClean="0">
                <a:solidFill>
                  <a:srgbClr val="FFFF00"/>
                </a:solidFill>
              </a:rPr>
              <a:t>-умение</a:t>
            </a:r>
            <a:endParaRPr lang="ru-RU" sz="2400" dirty="0">
              <a:solidFill>
                <a:srgbClr val="FFFF00"/>
              </a:solidFill>
            </a:endParaRPr>
          </a:p>
        </p:txBody>
      </p:sp>
    </p:spTree>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000108"/>
            <a:ext cx="9144000" cy="1200329"/>
          </a:xfrm>
          <a:prstGeom prst="rect">
            <a:avLst/>
          </a:prstGeom>
        </p:spPr>
        <p:txBody>
          <a:bodyPr wrap="square">
            <a:spAutoFit/>
          </a:bodyPr>
          <a:lstStyle/>
          <a:p>
            <a:endParaRPr lang="ru-RU" sz="1200" dirty="0" smtClean="0">
              <a:hlinkClick r:id="rId2"/>
            </a:endParaRPr>
          </a:p>
          <a:p>
            <a:r>
              <a:rPr lang="en-US" sz="1200" dirty="0" smtClean="0">
                <a:hlinkClick r:id="rId2"/>
              </a:rPr>
              <a:t>https://www.google.ru/search?q=%D0%B1%D0%B0%D1%81%D0%BA%D0%B5%D1%82%D0%B1%D0%BE%D0%BB+%D1%84%D0%BE%D1%82%D0%BE&amp;hl=ru&amp;newwindow=1&amp;tbm=isch&amp;tbo=u&amp;source=univ&amp;sa=X&amp;ei=0spiUZzZGaGl4ASig4C4Bg&amp;sqi=2&amp;ved=0CCsQsAQ&amp;biw=1280&amp;bih=845#imgrc=C6EXIZX4lfIdiM%3A%3Bph_nfBHXzLOdBM%3Bhttp%253A%252F%252Fwww.sport-34.ru%252Fwp-content%252Fuploads%252F2012%252F03%252F2012-basket-00.jpg%3Bhttp%253A%252F%252Fwww.sport-34.ru%252F%253Fp%253D6907%3B1600%3B1200</a:t>
            </a:r>
            <a:endParaRPr lang="ru-RU" sz="1200" dirty="0"/>
          </a:p>
        </p:txBody>
      </p:sp>
      <p:sp>
        <p:nvSpPr>
          <p:cNvPr id="5" name="TextBox 4"/>
          <p:cNvSpPr txBox="1"/>
          <p:nvPr/>
        </p:nvSpPr>
        <p:spPr>
          <a:xfrm>
            <a:off x="214282" y="714356"/>
            <a:ext cx="1928826" cy="461665"/>
          </a:xfrm>
          <a:prstGeom prst="rect">
            <a:avLst/>
          </a:prstGeom>
          <a:noFill/>
        </p:spPr>
        <p:txBody>
          <a:bodyPr wrap="square" rtlCol="0">
            <a:spAutoFit/>
          </a:bodyPr>
          <a:lstStyle/>
          <a:p>
            <a:r>
              <a:rPr lang="en-US" sz="2400" b="1" i="1" u="sng" dirty="0" smtClean="0"/>
              <a:t>Picture 1</a:t>
            </a:r>
            <a:endParaRPr lang="ru-RU" sz="2400" b="1" i="1" u="sng" dirty="0"/>
          </a:p>
        </p:txBody>
      </p:sp>
      <p:sp>
        <p:nvSpPr>
          <p:cNvPr id="7" name="TextBox 6"/>
          <p:cNvSpPr txBox="1"/>
          <p:nvPr/>
        </p:nvSpPr>
        <p:spPr>
          <a:xfrm>
            <a:off x="285720" y="2143116"/>
            <a:ext cx="1500198" cy="461665"/>
          </a:xfrm>
          <a:prstGeom prst="rect">
            <a:avLst/>
          </a:prstGeom>
          <a:noFill/>
        </p:spPr>
        <p:txBody>
          <a:bodyPr wrap="square" rtlCol="0">
            <a:spAutoFit/>
          </a:bodyPr>
          <a:lstStyle/>
          <a:p>
            <a:r>
              <a:rPr lang="en-US" sz="2400" b="1" i="1" u="sng" dirty="0" smtClean="0"/>
              <a:t>Picture 2</a:t>
            </a:r>
            <a:endParaRPr lang="ru-RU" sz="2400" b="1" i="1" u="sng" dirty="0"/>
          </a:p>
        </p:txBody>
      </p:sp>
      <p:sp>
        <p:nvSpPr>
          <p:cNvPr id="8" name="Прямоугольник 7"/>
          <p:cNvSpPr/>
          <p:nvPr/>
        </p:nvSpPr>
        <p:spPr>
          <a:xfrm>
            <a:off x="142844" y="0"/>
            <a:ext cx="5143535" cy="646331"/>
          </a:xfrm>
          <a:prstGeom prst="rect">
            <a:avLst/>
          </a:prstGeom>
        </p:spPr>
        <p:txBody>
          <a:bodyPr wrap="square">
            <a:spAutoFit/>
          </a:bodyPr>
          <a:lstStyle/>
          <a:p>
            <a:r>
              <a:rPr lang="en-US" sz="3600" dirty="0" smtClean="0">
                <a:solidFill>
                  <a:schemeClr val="accent6">
                    <a:lumMod val="60000"/>
                    <a:lumOff val="40000"/>
                  </a:schemeClr>
                </a:solidFill>
              </a:rPr>
              <a:t>references (</a:t>
            </a:r>
            <a:r>
              <a:rPr lang="ru-RU" sz="3600" dirty="0" smtClean="0">
                <a:solidFill>
                  <a:schemeClr val="accent6">
                    <a:lumMod val="60000"/>
                    <a:lumOff val="40000"/>
                  </a:schemeClr>
                </a:solidFill>
              </a:rPr>
              <a:t>ссылки</a:t>
            </a:r>
            <a:r>
              <a:rPr lang="en-US" sz="3600" dirty="0" smtClean="0">
                <a:solidFill>
                  <a:schemeClr val="accent6">
                    <a:lumMod val="60000"/>
                    <a:lumOff val="40000"/>
                  </a:schemeClr>
                </a:solidFill>
              </a:rPr>
              <a:t>) </a:t>
            </a:r>
            <a:r>
              <a:rPr lang="ru-RU" sz="3600" dirty="0" smtClean="0">
                <a:solidFill>
                  <a:schemeClr val="accent6">
                    <a:lumMod val="60000"/>
                    <a:lumOff val="40000"/>
                  </a:schemeClr>
                </a:solidFill>
              </a:rPr>
              <a:t>:</a:t>
            </a:r>
          </a:p>
        </p:txBody>
      </p:sp>
      <p:sp>
        <p:nvSpPr>
          <p:cNvPr id="9" name="Прямоугольник 8"/>
          <p:cNvSpPr/>
          <p:nvPr/>
        </p:nvSpPr>
        <p:spPr>
          <a:xfrm>
            <a:off x="0" y="2643181"/>
            <a:ext cx="9144000" cy="1446550"/>
          </a:xfrm>
          <a:prstGeom prst="rect">
            <a:avLst/>
          </a:prstGeom>
        </p:spPr>
        <p:txBody>
          <a:bodyPr wrap="square">
            <a:spAutoFit/>
          </a:bodyPr>
          <a:lstStyle/>
          <a:p>
            <a:r>
              <a:rPr lang="en-US" sz="1100" dirty="0" smtClean="0">
                <a:hlinkClick r:id="rId2"/>
              </a:rPr>
              <a:t>https://www.google.ru/search?q=%D0%B1%D0%B0%D1%81%D0%BA%D0%B5%D1%82%D0%B1%D0%BE%D0%BB+%D1%84%D0%BE%D1%82%D0%BE&amp;hl=ru&amp;newwindow=1&amp;tbm=isch&amp;tbo=u&amp;source=univ&amp;sa=X&amp;ei=0spiUZzZGaGl4ASig4C4Bg&amp;sqi=2&amp;ved=0CCsQsAQ&amp;biw=1280&amp;bih=845#hl=ru&amp;newwindow=1&amp;tbm=isch&amp;sa=1&amp;q=%D1%88%D0%B0%D1%85%D0%BC%D0%B0%D1%82%D1%8B+%D1%84%D0%BE%D1%82%D0%BE&amp;oq=%D1%88%D0%B0%D1%85%D0%BC%D0%B0%D1%82%D1%8B+%D1%84%D0%BE%D1%82%D0%BE&amp;gs_l=img.3..0l3j0i24l2.167672.169787.0.170242.7.7.0.0.0.0.74.334.7.7.0...0.0...1c.1.8.img.rvO73JBky6o&amp;bav=on.2,or.r_qf.&amp;bvm=bv.44770516,d.bGE&amp;fp=a0912536310840f&amp;biw=1280&amp;bih=845&amp;imgrc=97rn33Tb7XSIyM%3A%3BSmcYgzRhfAobjM%3Bhttp%253A%252F%252Fphenomenonsofhistory.com%252Fsite%252Fwp-content%252Fuploads%252F2010%252F05%252FChess_set_of_the_USSR.jpg%3Bhttp%253A%252F%252Fphenomenonsofhistory.com%252Fsite%252F%253Fp%253D3642%3B2369%3B2061</a:t>
            </a:r>
            <a:endParaRPr lang="ru-RU" sz="1100" dirty="0"/>
          </a:p>
        </p:txBody>
      </p:sp>
      <p:sp>
        <p:nvSpPr>
          <p:cNvPr id="10" name="TextBox 9"/>
          <p:cNvSpPr txBox="1"/>
          <p:nvPr/>
        </p:nvSpPr>
        <p:spPr>
          <a:xfrm>
            <a:off x="214282" y="4143381"/>
            <a:ext cx="1643074" cy="461665"/>
          </a:xfrm>
          <a:prstGeom prst="rect">
            <a:avLst/>
          </a:prstGeom>
          <a:noFill/>
        </p:spPr>
        <p:txBody>
          <a:bodyPr wrap="square" rtlCol="0">
            <a:spAutoFit/>
          </a:bodyPr>
          <a:lstStyle/>
          <a:p>
            <a:r>
              <a:rPr lang="en-US" sz="2400" b="1" i="1" u="sng" dirty="0" smtClean="0"/>
              <a:t>Picture </a:t>
            </a:r>
            <a:r>
              <a:rPr lang="ru-RU" sz="2400" b="1" i="1" u="sng" dirty="0" smtClean="0"/>
              <a:t>З</a:t>
            </a:r>
            <a:endParaRPr lang="ru-RU" sz="2400" b="1" i="1" u="sng" dirty="0"/>
          </a:p>
        </p:txBody>
      </p:sp>
      <p:sp>
        <p:nvSpPr>
          <p:cNvPr id="11" name="Прямоугольник 10"/>
          <p:cNvSpPr/>
          <p:nvPr/>
        </p:nvSpPr>
        <p:spPr>
          <a:xfrm>
            <a:off x="0" y="4643445"/>
            <a:ext cx="8858280" cy="1754326"/>
          </a:xfrm>
          <a:prstGeom prst="rect">
            <a:avLst/>
          </a:prstGeom>
        </p:spPr>
        <p:txBody>
          <a:bodyPr wrap="square">
            <a:spAutoFit/>
          </a:bodyPr>
          <a:lstStyle/>
          <a:p>
            <a:r>
              <a:rPr lang="en-US" sz="1200" dirty="0" smtClean="0">
                <a:hlinkClick r:id="rId2"/>
              </a:rPr>
              <a:t>https://www.google.ru/search?q=%D0%B1%D0%B0%D1%81%D0%BA%D0%B5%D1%82%D0%B1%D0%BE%D0%BB+%D1%84%D0%BE%D1%82%D0%BE&amp;hl=ru&amp;newwindow=1&amp;tbm=isch&amp;tbo=u&amp;source=univ&amp;sa=X&amp;ei=0spiUZzZGaGl4ASig4C4Bg&amp;sqi=2&amp;ved=0CCsQsAQ&amp;biw=1280&amp;bih=845#hl=ru&amp;newwindow=1&amp;tbm=isch&amp;sa=1&amp;q=%D0%BA%D0%BE%D0%BD%D0%BD%D1%8B%D0%B9+%D1%81%D0%BF%D0%BE%D1%80%D1%82+%D1%84%D0%BE%D1%82%D0%BE&amp;oq=%D0%BA%D0%BE%D0%BD%D0%BD%D1%8B%D0%B9+%D1%81%D0%BF%D0%BE%D1%80%D1%82+%D1%84%D0%BE%D1%82%D0%BE&amp;gs_l=img.1.0.0l2.550207.553409.2.555597.13.13.0.0.0.0.107.640.12j1.13.0...0.0...1c.1.8.img.skyW1LaZycI&amp;bav=on.2,or.r_qf.&amp;bvm=bv.44770516,d.bGE&amp;fp=a0912536310840f&amp;biw=1280&amp;bih=845&amp;imgrc=r_ZBxv5d2T_IUM%3A%3BBaC_hxItN7OeuM%3Bhttp%253A%252F%252Fserpeika.com%252Fimages%252Fcms%252Fdata%252Fkonniy_sport_konkur_1600.jpg%3Bhttp%253A%252F%252Fserpeika.com%252Fsports_beauty%252Fvidy_sporta%252Fkonnyj_sport%252F%3B1600%3B1200</a:t>
            </a:r>
            <a:endParaRPr lang="ru-RU" sz="1200" dirty="0"/>
          </a:p>
        </p:txBody>
      </p:sp>
    </p:spTree>
  </p:cSld>
  <p:clrMapOvr>
    <a:masterClrMapping/>
  </p:clrMapOvr>
  <p:transition spd="slow">
    <p:strips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1621342" cy="461665"/>
          </a:xfrm>
          <a:prstGeom prst="rect">
            <a:avLst/>
          </a:prstGeom>
          <a:noFill/>
        </p:spPr>
        <p:txBody>
          <a:bodyPr wrap="square" rtlCol="0">
            <a:spAutoFit/>
          </a:bodyPr>
          <a:lstStyle/>
          <a:p>
            <a:r>
              <a:rPr lang="en-US" sz="2400" b="1" i="1" u="sng" dirty="0" smtClean="0"/>
              <a:t>Picture 4</a:t>
            </a:r>
            <a:endParaRPr lang="ru-RU" sz="2400" b="1" i="1" u="sng" dirty="0"/>
          </a:p>
        </p:txBody>
      </p:sp>
      <p:sp>
        <p:nvSpPr>
          <p:cNvPr id="5" name="Прямоугольник 4"/>
          <p:cNvSpPr/>
          <p:nvPr/>
        </p:nvSpPr>
        <p:spPr>
          <a:xfrm>
            <a:off x="0" y="428604"/>
            <a:ext cx="9144000" cy="1277273"/>
          </a:xfrm>
          <a:prstGeom prst="rect">
            <a:avLst/>
          </a:prstGeom>
        </p:spPr>
        <p:txBody>
          <a:bodyPr wrap="square">
            <a:spAutoFit/>
          </a:bodyPr>
          <a:lstStyle/>
          <a:p>
            <a:r>
              <a:rPr lang="en-US" sz="1100" dirty="0" smtClean="0">
                <a:hlinkClick r:id="rId2"/>
              </a:rPr>
              <a:t>https://www.google.ru/search?q=%D0%B1%D0%B0%D1%81%D0%BA%D0%B5%D1%82%D0%B1%D0%BE%D0%BB+%D1%84%D0%BE%D1%82%D0%BE&amp;hl=ru&amp;newwindow=1&amp;tbm=isch&amp;tbo=u&amp;source=univ&amp;sa=X&amp;ei=0spiUZzZGaGl4ASig4C4Bg&amp;sqi=2&amp;ved=0CCsQsAQ&amp;biw=1280&amp;bih=845#hl=ru&amp;newwindow=1&amp;tbm=isch&amp;sa=1&amp;q=%D0%B0%D0%BD%D0%B8%D0%BC%D0%B0%D1%88%D0%BA%D0%B8+%D1%81%D0%BF%D0%BE%D1%80%D1%82&amp;oq=%D0%B0%D0%BD%D0%B8%D0%BC%D0%B0%D1%88%D0%BA%D0%B8+%D1%81%D0%BF%D0%BE%D1%80%D1%82&amp;gs_l=img.3..0l2j0i24.581788.589473.4.589814.14.11.0.3.3.0.92.535.11.11.0...0.0...1c.1.8.img.w4crsP6RLac&amp;bav=on.2,or.r_qf.&amp;bvm=bv.44770516,d.bGE&amp;fp=a0912536310840f&amp;biw=1280&amp;bih=845&amp;imgrc=7FEw91G3IAysHM%3A%3BHEF8H3_jPdEjbM%3Bhttp%253A%252F%252Fgifportal.ru%252Fdata%252Fsmiles%252Fsporta-509.gif%3Bhttp%253A%252F%252Fgifportal.ru%252F173_9.html%3B176%3B160</a:t>
            </a:r>
            <a:endParaRPr lang="ru-RU" sz="1100" dirty="0"/>
          </a:p>
        </p:txBody>
      </p:sp>
      <p:sp>
        <p:nvSpPr>
          <p:cNvPr id="6" name="TextBox 5"/>
          <p:cNvSpPr txBox="1"/>
          <p:nvPr/>
        </p:nvSpPr>
        <p:spPr>
          <a:xfrm>
            <a:off x="0" y="1785926"/>
            <a:ext cx="1714480" cy="461665"/>
          </a:xfrm>
          <a:prstGeom prst="rect">
            <a:avLst/>
          </a:prstGeom>
          <a:noFill/>
        </p:spPr>
        <p:txBody>
          <a:bodyPr wrap="square" rtlCol="0">
            <a:spAutoFit/>
          </a:bodyPr>
          <a:lstStyle/>
          <a:p>
            <a:r>
              <a:rPr lang="en-US" sz="2400" b="1" i="1" u="sng" dirty="0" smtClean="0"/>
              <a:t>Picture 5</a:t>
            </a:r>
            <a:endParaRPr lang="ru-RU" sz="2400" b="1" i="1" u="sng" dirty="0"/>
          </a:p>
        </p:txBody>
      </p:sp>
      <p:sp>
        <p:nvSpPr>
          <p:cNvPr id="7" name="Прямоугольник 6"/>
          <p:cNvSpPr/>
          <p:nvPr/>
        </p:nvSpPr>
        <p:spPr>
          <a:xfrm>
            <a:off x="0" y="2285992"/>
            <a:ext cx="9144000" cy="1277273"/>
          </a:xfrm>
          <a:prstGeom prst="rect">
            <a:avLst/>
          </a:prstGeom>
        </p:spPr>
        <p:txBody>
          <a:bodyPr wrap="square">
            <a:spAutoFit/>
          </a:bodyPr>
          <a:lstStyle/>
          <a:p>
            <a:r>
              <a:rPr lang="en-US" sz="1100" dirty="0" smtClean="0">
                <a:hlinkClick r:id="rId2"/>
              </a:rPr>
              <a:t>https://www.google.ru/search?q=%D0%B1%D0%B0%D1%81%D0%BA%D0%B5%D1%82%D0%B1%D0%BE%D0%BB+%D1%84%D0%BE%D1%82%D0%BE&amp;hl=ru&amp;newwindow=1&amp;tbm=isch&amp;tbo=u&amp;source=univ&amp;sa=X&amp;ei=0spiUZzZGaGl4ASig4C4Bg&amp;sqi=2&amp;ved=0CCsQsAQ&amp;biw=1280&amp;bih=845#hl=ru&amp;newwindow=1&amp;tbm=isch&amp;sa=1&amp;q=%D0%B0%D0%BD%D0%B8%D0%BC%D0%B0%D1%88%D0%BA%D0%B8+%D1%81%D0%BF%D0%BE%D1%80%D1%82&amp;oq=%D0%B0%D0%BD%D0%B8%D0%BC%D0%B0%D1%88%D0%BA%D0%B8+%D1%81%D0%BF%D0%BE%D1%80%D1%82&amp;gs_l=img.3..0l2j0i24.581788.589473.4.589814.14.11.0.3.3.0.92.535.11.11.0...0.0...1c.1.8.img.w4crsP6RLac&amp;bav=on.2,or.r_qf.&amp;bvm=bv.44770516,d.bGE&amp;fp=a0912536310840f&amp;biw=1280&amp;bih=845&amp;imgrc=aMqZL9f41VLyTM%3A%3Bgi5D1Mm0zoTHyM%3Bhttp%253A%252F%252Fs10.rimg.info%252Fb396b22a569eb2792cdbc293709bd216.gif%3Bhttp%253A%252F%252Fsmayliki.ru%252Fsmilies-127.html%3B95%3B127</a:t>
            </a:r>
            <a:endParaRPr lang="ru-RU" sz="1100" dirty="0"/>
          </a:p>
        </p:txBody>
      </p:sp>
      <p:sp>
        <p:nvSpPr>
          <p:cNvPr id="8" name="TextBox 7"/>
          <p:cNvSpPr txBox="1"/>
          <p:nvPr/>
        </p:nvSpPr>
        <p:spPr>
          <a:xfrm>
            <a:off x="142844" y="3643314"/>
            <a:ext cx="1571636" cy="461665"/>
          </a:xfrm>
          <a:prstGeom prst="rect">
            <a:avLst/>
          </a:prstGeom>
          <a:noFill/>
        </p:spPr>
        <p:txBody>
          <a:bodyPr wrap="square" rtlCol="0">
            <a:spAutoFit/>
          </a:bodyPr>
          <a:lstStyle/>
          <a:p>
            <a:r>
              <a:rPr lang="en-US" sz="2400" b="1" i="1" u="sng" dirty="0" smtClean="0"/>
              <a:t>Picture 6</a:t>
            </a:r>
            <a:endParaRPr lang="ru-RU" sz="2400" b="1" i="1" u="sng" dirty="0"/>
          </a:p>
        </p:txBody>
      </p:sp>
      <p:sp>
        <p:nvSpPr>
          <p:cNvPr id="9" name="Прямоугольник 8"/>
          <p:cNvSpPr/>
          <p:nvPr/>
        </p:nvSpPr>
        <p:spPr>
          <a:xfrm>
            <a:off x="0" y="4143379"/>
            <a:ext cx="9144000" cy="1569660"/>
          </a:xfrm>
          <a:prstGeom prst="rect">
            <a:avLst/>
          </a:prstGeom>
        </p:spPr>
        <p:txBody>
          <a:bodyPr wrap="square">
            <a:spAutoFit/>
          </a:bodyPr>
          <a:lstStyle/>
          <a:p>
            <a:r>
              <a:rPr lang="en-US" sz="1200" dirty="0" smtClean="0">
                <a:hlinkClick r:id="rId2"/>
              </a:rPr>
              <a:t>https://www.google.ru/search?q=%D0%B1%D0%B0%D1%81%D0%BA%D0%B5%D1%82%D0%B1%D0%BE%D0%BB+%D1%84%D0%BE%D1%82%D0%BE&amp;hl=ru&amp;newwindow=1&amp;tbm=isch&amp;tbo=u&amp;source=univ&amp;sa=X&amp;ei=0spiUZzZGaGl4ASig4C4Bg&amp;sqi=2&amp;ved=0CCsQsAQ&amp;biw=1280&amp;bih=845#hl=ru&amp;newwindow=1&amp;tbm=isch&amp;sa=1&amp;q=%D0%BA%D0%BE%D0%BD%D0%BD%D1%8B%D0%B9+%D1%81%D0%BF%D0%BE%D1%80%D1%82+%D1%84%D0%BE%D1%82%D0%BE&amp;oq=%D0%BA%D0%BE%D0%BD%D0%BD%D1%8B%D0%B9+%D1%81%D0%BF%D0%BE%D1%80%D1%82+%D1%84%D0%BE%D1%82%D0%BE&amp;gs_l=img.3..0l2.337158.342142.6.342560.17.10.0.7.7.0.81.435.10.10.0...0.0...1c.1.8.img.98SqHl3OCcU&amp;bav=on.2,or.r_qf.&amp;bvm=bv.44770516,d.bGE&amp;fp=a0912536310840f&amp;biw=1280&amp;bih=845&amp;imgrc=942u1D0C6uGPuM%3A%3BApaLoU-MndxaZM%3Bhttp%253A%252F%252Fmyhydeem.ru%252Fuploads%252Fposts%252F1348616091_yearreport2008-26.jpg%3Bhttp%253A%252F%252Fmyhydeem.ru%252Fsport%252F85-chto-takoe-konnyy-sport.html%3B450%3B338</a:t>
            </a:r>
            <a:endParaRPr lang="ru-RU" sz="1200" dirty="0"/>
          </a:p>
        </p:txBody>
      </p:sp>
    </p:spTree>
  </p:cSld>
  <p:clrMapOvr>
    <a:masterClrMapping/>
  </p:clrMapOvr>
  <p:transition spd="slow">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1428728" cy="461665"/>
          </a:xfrm>
          <a:prstGeom prst="rect">
            <a:avLst/>
          </a:prstGeom>
          <a:noFill/>
        </p:spPr>
        <p:txBody>
          <a:bodyPr wrap="square" rtlCol="0">
            <a:spAutoFit/>
          </a:bodyPr>
          <a:lstStyle/>
          <a:p>
            <a:r>
              <a:rPr lang="en-US" sz="2400" b="1" i="1" u="sng" dirty="0" smtClean="0"/>
              <a:t>Picture 7</a:t>
            </a:r>
            <a:endParaRPr lang="ru-RU" sz="2400" b="1" i="1" u="sng" dirty="0"/>
          </a:p>
        </p:txBody>
      </p:sp>
      <p:sp>
        <p:nvSpPr>
          <p:cNvPr id="5" name="Прямоугольник 4"/>
          <p:cNvSpPr/>
          <p:nvPr/>
        </p:nvSpPr>
        <p:spPr>
          <a:xfrm>
            <a:off x="0" y="428603"/>
            <a:ext cx="9144000" cy="1446550"/>
          </a:xfrm>
          <a:prstGeom prst="rect">
            <a:avLst/>
          </a:prstGeom>
        </p:spPr>
        <p:txBody>
          <a:bodyPr wrap="square">
            <a:spAutoFit/>
          </a:bodyPr>
          <a:lstStyle/>
          <a:p>
            <a:r>
              <a:rPr lang="en-US" sz="1100" dirty="0" smtClean="0">
                <a:hlinkClick r:id="rId2"/>
              </a:rPr>
              <a:t>https://www.google.ru/search?q=%D0%B1%D0%B0%D1%81%D0%BA%D0%B5%D1%82%D0%B1%D0%BE%D0%BB+%D1%84%D0%BE%D1%82%D0%BE&amp;hl=ru&amp;newwindow=1&amp;tbm=isch&amp;tbo=u&amp;source=univ&amp;sa=X&amp;ei=0spiUZzZGaGl4ASig4C4Bg&amp;sqi=2&amp;ved=0CCsQsAQ&amp;biw=1280&amp;bih=845#hl=ru&amp;newwindow=1&amp;tbm=isch&amp;sa=1&amp;q=%D0%BA%D0%BE%D0%BD%D0%BD%D1%8B%D0%B9+%D1%81%D0%BF%D0%BE%D1%80%D1%82+%D1%84%D0%BE%D1%82%D0%BE&amp;oq=%D0%BA%D0%BE%D0%BD%D0%BD%D1%8B%D0%B9+%D1%81%D0%BF%D0%BE%D1%80%D1%82+%D1%84%D0%BE%D1%82%D0%BE&amp;gs_l=img.3..0l2.337158.342142.6.342560.17.10.0.7.7.0.81.435.10.10.0...0.0...1c.1.8.img.98SqHl3OCcU&amp;bav=on.2,or.r_qf.&amp;bvm=bv.44770516,d.bGE&amp;fp=a0912536310840f&amp;biw=1280&amp;bih=845&amp;imgrc=MFI8OEAL1w-abM%3A%3Br0cE8DFy18pMDM%3Bhttp%253A%252F%252Fwww.filipoc.ru%252Fattaches%252Fposts%252Fsport%252F2013-02-05%252Fkonnyiy-sport%252F6893c640147dc74d8bdc0305567f91ef.jpg%3Bhttp%253A%252F%252Fwww.filipoc.ru%252Fsport%252Fkonnyiy-sport%3B800%3B600</a:t>
            </a:r>
            <a:endParaRPr lang="ru-RU" sz="1100" dirty="0"/>
          </a:p>
        </p:txBody>
      </p:sp>
      <p:sp>
        <p:nvSpPr>
          <p:cNvPr id="6" name="TextBox 5"/>
          <p:cNvSpPr txBox="1"/>
          <p:nvPr/>
        </p:nvSpPr>
        <p:spPr>
          <a:xfrm>
            <a:off x="0" y="1857364"/>
            <a:ext cx="1643042" cy="461665"/>
          </a:xfrm>
          <a:prstGeom prst="rect">
            <a:avLst/>
          </a:prstGeom>
          <a:noFill/>
        </p:spPr>
        <p:txBody>
          <a:bodyPr wrap="square" rtlCol="0">
            <a:spAutoFit/>
          </a:bodyPr>
          <a:lstStyle/>
          <a:p>
            <a:r>
              <a:rPr lang="en-US" sz="2400" b="1" i="1" u="sng" dirty="0" smtClean="0"/>
              <a:t>Picture 8</a:t>
            </a:r>
            <a:endParaRPr lang="ru-RU" sz="2400" b="1" i="1" u="sng" dirty="0"/>
          </a:p>
        </p:txBody>
      </p:sp>
      <p:sp>
        <p:nvSpPr>
          <p:cNvPr id="7" name="Прямоугольник 6"/>
          <p:cNvSpPr/>
          <p:nvPr/>
        </p:nvSpPr>
        <p:spPr>
          <a:xfrm>
            <a:off x="0" y="2285992"/>
            <a:ext cx="9144000" cy="338554"/>
          </a:xfrm>
          <a:prstGeom prst="rect">
            <a:avLst/>
          </a:prstGeom>
        </p:spPr>
        <p:txBody>
          <a:bodyPr wrap="square">
            <a:spAutoFit/>
          </a:bodyPr>
          <a:lstStyle/>
          <a:p>
            <a:r>
              <a:rPr lang="en-US" sz="1600" dirty="0" smtClean="0">
                <a:hlinkClick r:id="rId3"/>
              </a:rPr>
              <a:t>http://upload.wikimedia.org/wikipedia/commons/d/dd/Muybridge_race_horse_animated.gif?uselang=ru</a:t>
            </a:r>
            <a:endParaRPr lang="ru-RU" sz="1600" dirty="0"/>
          </a:p>
        </p:txBody>
      </p:sp>
      <p:sp>
        <p:nvSpPr>
          <p:cNvPr id="8" name="TextBox 7"/>
          <p:cNvSpPr txBox="1"/>
          <p:nvPr/>
        </p:nvSpPr>
        <p:spPr>
          <a:xfrm>
            <a:off x="0" y="2643182"/>
            <a:ext cx="1559522" cy="461665"/>
          </a:xfrm>
          <a:prstGeom prst="rect">
            <a:avLst/>
          </a:prstGeom>
          <a:noFill/>
        </p:spPr>
        <p:txBody>
          <a:bodyPr wrap="square" rtlCol="0">
            <a:spAutoFit/>
          </a:bodyPr>
          <a:lstStyle/>
          <a:p>
            <a:r>
              <a:rPr lang="en-US" sz="2400" b="1" i="1" u="sng" dirty="0" smtClean="0"/>
              <a:t>Picture 9</a:t>
            </a:r>
            <a:endParaRPr lang="ru-RU" sz="2400" b="1" i="1" u="sng" dirty="0"/>
          </a:p>
        </p:txBody>
      </p:sp>
      <p:sp>
        <p:nvSpPr>
          <p:cNvPr id="9" name="Прямоугольник 8"/>
          <p:cNvSpPr/>
          <p:nvPr/>
        </p:nvSpPr>
        <p:spPr>
          <a:xfrm>
            <a:off x="0" y="3143248"/>
            <a:ext cx="9144000" cy="1277273"/>
          </a:xfrm>
          <a:prstGeom prst="rect">
            <a:avLst/>
          </a:prstGeom>
        </p:spPr>
        <p:txBody>
          <a:bodyPr wrap="square">
            <a:spAutoFit/>
          </a:bodyPr>
          <a:lstStyle/>
          <a:p>
            <a:r>
              <a:rPr lang="en-US" sz="1100" dirty="0" smtClean="0">
                <a:hlinkClick r:id="rId2"/>
              </a:rPr>
              <a:t>https://www.google.ru/search?q=%D0%B1%D0%B0%D1%81%D0%BA%D0%B5%D1%82%D0%B1%D0%BE%D0%BB+%D1%84%D0%BE%D1%82%D0%BE&amp;hl=ru&amp;newwindow=1&amp;tbm=isch&amp;tbo=u&amp;source=univ&amp;sa=X&amp;ei=0spiUZzZGaGl4ASig4C4Bg&amp;sqi=2&amp;ved=0CCsQsAQ&amp;biw=1280&amp;bih=845#hl=ru&amp;newwindow=1&amp;tbm=isch&amp;sa=1&amp;q=%D1%84%D1%83%D1%82%D0%B1%D0%BE%D0%BB+%D1%84%D0%BE%D1%82%D0%BE&amp;oq=%D1%84%D1%83%D1%82%D0%B1%D0%BE%D0%BB+%D1%84%D0%BE%D1%82%D0%BE&amp;gs_l=img.1.0.0l9j0i24.328810.331711.8.333380.7.7.0.0.0.0.43.264.7.7.0...0.0...1c.1.8.img.ekewX3dQz9Y&amp;bav=on.2,or.r_qf.&amp;bvm=bv.44770516,d.bGE&amp;fp=a0912536310840f&amp;biw=1280&amp;bih=845&amp;imgrc=vL3NjVAhl5W3hM%3A%3BQ9DQqK1kuXCGbM%3Bhttp%253A%252F%252Fwww.olimpicblog.ru%252Fwp-content%252Fuploads%252F2011%252F02%252Ffut-segodnya.jpg%3Bhttp%253A%252F%252Fwww.olimpicblog.ru%252F%253Fp%253D9406%3B800%3B600</a:t>
            </a:r>
            <a:endParaRPr lang="ru-RU" sz="1100" dirty="0"/>
          </a:p>
        </p:txBody>
      </p:sp>
      <p:sp>
        <p:nvSpPr>
          <p:cNvPr id="10" name="TextBox 9"/>
          <p:cNvSpPr txBox="1"/>
          <p:nvPr/>
        </p:nvSpPr>
        <p:spPr>
          <a:xfrm>
            <a:off x="0" y="4429132"/>
            <a:ext cx="1649988" cy="461665"/>
          </a:xfrm>
          <a:prstGeom prst="rect">
            <a:avLst/>
          </a:prstGeom>
          <a:noFill/>
        </p:spPr>
        <p:txBody>
          <a:bodyPr wrap="square" rtlCol="0">
            <a:spAutoFit/>
          </a:bodyPr>
          <a:lstStyle/>
          <a:p>
            <a:r>
              <a:rPr lang="en-US" sz="2400" b="1" i="1" u="sng" dirty="0" smtClean="0"/>
              <a:t>Picture 10</a:t>
            </a:r>
            <a:endParaRPr lang="ru-RU" sz="2400" b="1" i="1" u="sng" dirty="0"/>
          </a:p>
        </p:txBody>
      </p:sp>
      <p:sp>
        <p:nvSpPr>
          <p:cNvPr id="11" name="Прямоугольник 10"/>
          <p:cNvSpPr/>
          <p:nvPr/>
        </p:nvSpPr>
        <p:spPr>
          <a:xfrm>
            <a:off x="0" y="5072073"/>
            <a:ext cx="9144000" cy="1569660"/>
          </a:xfrm>
          <a:prstGeom prst="rect">
            <a:avLst/>
          </a:prstGeom>
        </p:spPr>
        <p:txBody>
          <a:bodyPr wrap="square">
            <a:spAutoFit/>
          </a:bodyPr>
          <a:lstStyle/>
          <a:p>
            <a:r>
              <a:rPr lang="en-US" sz="1200" dirty="0" smtClean="0">
                <a:hlinkClick r:id="rId2"/>
              </a:rPr>
              <a:t>https://www.google.ru/search?q=%D0%B1%D0%B0%D1%81%D0%BA%D0%B5%D1%82%D0%B1%D0%BE%D0%BB+%D1%84%D0%BE%D1%82%D0%BE&amp;hl=ru&amp;newwindow=1&amp;tbm=isch&amp;tbo=u&amp;source=univ&amp;sa=X&amp;ei=0spiUZzZGaGl4ASig4C4Bg&amp;sqi=2&amp;ved=0CCsQsAQ&amp;biw=1280&amp;bih=845#hl=ru&amp;newwindow=1&amp;tbm=isch&amp;sa=1&amp;q=%D1%84%D1%83%D1%82%D0%B1%D0%BE%D0%BB+%D1%84%D0%BE%D1%82%D0%BE&amp;oq=%D1%84%D1%83%D1%82%D0%B1%D0%BE%D0%BB+%D1%84%D0%BE%D1%82%D0%BE&amp;gs_l=img.1.0.0l9j0i24.328810.331711.8.333380.7.7.0.0.0.0.43.264.7.7.0...0.0...1c.1.8.img.ekewX3dQz9Y&amp;bav=on.2,or.r_qf.&amp;bvm=bv.44770516,d.bGE&amp;fp=a0912536310840f&amp;biw=1280&amp;bih=845&amp;imgrc=kL5281X2EragDM%3A%3BrzJ7FlAPYGHlSM%3Bhttp%253A%252F%252Fimg2.sibnovosti.ru%252Fpictures%252F0478%252F1438%252Ffutbol_novosibirskaya_sibir_sygrala_vnichyu_s_yaroslavskim_shinnikom_thumb_fed_photo.jpg%3Bhttp%253A%252F%252Fnsk.sibnovosti.ru%252Fsport%252F230738-futbol-novosibirskaya-sibir-sygrala-vnichyu-s-yaroslavskim-shinnikom%3B640%3B360</a:t>
            </a:r>
            <a:endParaRPr lang="ru-RU" sz="1200" dirty="0"/>
          </a:p>
        </p:txBody>
      </p:sp>
    </p:spTree>
  </p:cSld>
  <p:clrMapOvr>
    <a:masterClrMapping/>
  </p:clrMapOvr>
  <p:transition spd="slow">
    <p:comb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1686160" cy="461665"/>
          </a:xfrm>
          <a:prstGeom prst="rect">
            <a:avLst/>
          </a:prstGeom>
          <a:noFill/>
        </p:spPr>
        <p:txBody>
          <a:bodyPr wrap="square" rtlCol="0">
            <a:spAutoFit/>
          </a:bodyPr>
          <a:lstStyle/>
          <a:p>
            <a:r>
              <a:rPr lang="en-US" sz="2400" b="1" i="1" u="sng" dirty="0" smtClean="0"/>
              <a:t>Picture 11</a:t>
            </a:r>
            <a:endParaRPr lang="ru-RU" sz="2400" b="1" i="1" u="sng" dirty="0"/>
          </a:p>
        </p:txBody>
      </p:sp>
      <p:sp>
        <p:nvSpPr>
          <p:cNvPr id="5" name="Прямоугольник 4"/>
          <p:cNvSpPr/>
          <p:nvPr/>
        </p:nvSpPr>
        <p:spPr>
          <a:xfrm>
            <a:off x="0" y="428604"/>
            <a:ext cx="9144000" cy="1277273"/>
          </a:xfrm>
          <a:prstGeom prst="rect">
            <a:avLst/>
          </a:prstGeom>
        </p:spPr>
        <p:txBody>
          <a:bodyPr wrap="square">
            <a:spAutoFit/>
          </a:bodyPr>
          <a:lstStyle/>
          <a:p>
            <a:r>
              <a:rPr lang="en-US" sz="1100" dirty="0" smtClean="0">
                <a:hlinkClick r:id="rId2"/>
              </a:rPr>
              <a:t>https://www.google.ru/search?q=%D0%B1%D0%B0%D1%81%D0%BA%D0%B5%D1%82%D0%B1%D0%BE%D0%BB+%D1%84%D0%BE%D1%82%D0%BE&amp;hl=ru&amp;newwindow=1&amp;tbm=isch&amp;tbo=u&amp;source=univ&amp;sa=X&amp;ei=0spiUZzZGaGl4ASig4C4Bg&amp;sqi=2&amp;ved=0CCsQsAQ&amp;biw=1280&amp;bih=845#hl=ru&amp;newwindow=1&amp;tbm=isch&amp;sa=1&amp;q=%D1%84%D1%83%D1%82%D0%B1%D0%BE%D0%BB+%D1%84%D0%BE%D1%82%D0%BE&amp;oq=%D1%84%D1%83%D1%82%D0%B1%D0%BE%D0%BB+%D1%84%D0%BE%D1%82%D0%BE&amp;gs_l=img.1.0.0l9j0i24.328810.331711.8.333380.7.7.0.0.0.0.43.264.7.7.0...0.0...1c.1.8.img.ekewX3dQz9Y&amp;bav=on.2,or.r_qf.&amp;bvm=bv.44770516,d.bGE&amp;fp=a0912536310840f&amp;biw=1280&amp;bih=845&amp;imgrc=LukHjTUc1CHJWM%3A%3BAMeEf1ZZ_iMtwM%3Bhttp%253A%252F%252Fxmx.3dn.ru%252F_ph%252F16%252F469510654.jpg%3Bhttp%253A%252F%252Fxmx.3dn.ru%252Fphoto%252F16%3B1152%3B864</a:t>
            </a:r>
            <a:endParaRPr lang="ru-RU" sz="1100" dirty="0"/>
          </a:p>
        </p:txBody>
      </p:sp>
      <p:sp>
        <p:nvSpPr>
          <p:cNvPr id="6" name="TextBox 5"/>
          <p:cNvSpPr txBox="1"/>
          <p:nvPr/>
        </p:nvSpPr>
        <p:spPr>
          <a:xfrm>
            <a:off x="0" y="1714488"/>
            <a:ext cx="1621134" cy="461665"/>
          </a:xfrm>
          <a:prstGeom prst="rect">
            <a:avLst/>
          </a:prstGeom>
          <a:noFill/>
        </p:spPr>
        <p:txBody>
          <a:bodyPr wrap="square" rtlCol="0">
            <a:spAutoFit/>
          </a:bodyPr>
          <a:lstStyle/>
          <a:p>
            <a:r>
              <a:rPr lang="en-US" sz="2400" b="1" i="1" u="sng" dirty="0" smtClean="0"/>
              <a:t>Picture 12</a:t>
            </a:r>
            <a:endParaRPr lang="ru-RU" sz="2400" b="1" i="1" u="sng" dirty="0"/>
          </a:p>
        </p:txBody>
      </p:sp>
      <p:sp>
        <p:nvSpPr>
          <p:cNvPr id="7" name="Прямоугольник 6"/>
          <p:cNvSpPr/>
          <p:nvPr/>
        </p:nvSpPr>
        <p:spPr>
          <a:xfrm>
            <a:off x="0" y="2214554"/>
            <a:ext cx="9144000" cy="1384995"/>
          </a:xfrm>
          <a:prstGeom prst="rect">
            <a:avLst/>
          </a:prstGeom>
        </p:spPr>
        <p:txBody>
          <a:bodyPr wrap="square">
            <a:spAutoFit/>
          </a:bodyPr>
          <a:lstStyle/>
          <a:p>
            <a:r>
              <a:rPr lang="en-US" sz="1200" dirty="0" smtClean="0">
                <a:hlinkClick r:id="rId2"/>
              </a:rPr>
              <a:t>https://www.google.ru/search?q=%D0%B1%D0%B0%D1%81%D0%BA%D0%B5%D1%82%D0%B1%D0%BE%D0%BB+%D1%84%D0%BE%D1%82%D0%BE&amp;hl=ru&amp;newwindow=1&amp;tbm=isch&amp;tbo=u&amp;source=univ&amp;sa=X&amp;ei=0spiUZzZGaGl4ASig4C4Bg&amp;sqi=2&amp;ved=0CCsQsAQ&amp;biw=1280&amp;bih=845#hl=ru&amp;newwindow=1&amp;tbm=isch&amp;sa=1&amp;q=%D1%82%D0%B5%D0%BD%D0%BD%D0%B8%D1%81+%D1%84%D0%BE%D1%82%D0%BE&amp;oq=%D1%82%D0%B5%D0%BD%D0%BD%D0%B8%D1%81+%D1%84%D0%BE%D1%82%D0%BE&amp;gs_l=img.1.0.0l3.463765.464825.10.466371.6.6.0.0.0.0.73.290.6.6.0...0.0...1c.1.8.img.MSrP0REMR1k&amp;bav=on.2,or.r_qf.&amp;bvm=bv.44770516,d.bGE&amp;fp=a0912536310840f&amp;biw=1280&amp;bih=845&amp;imgrc=uuCMkOa6juFfKM%3A%3BMhkiP7OaQ0Hh_M%3Bhttp%253A%252F%252Fwww.novate.ru%252Ffiles%252Fnovate%252Ftennis-dubai-1.jpg%3Bhttp%253A%252F%252Fwww.novate.ru%252Fblogs%252F131207%252F7963%252F%3B450%3B341</a:t>
            </a:r>
            <a:endParaRPr lang="ru-RU" sz="1200" dirty="0"/>
          </a:p>
        </p:txBody>
      </p:sp>
      <p:sp>
        <p:nvSpPr>
          <p:cNvPr id="8" name="TextBox 7"/>
          <p:cNvSpPr txBox="1"/>
          <p:nvPr/>
        </p:nvSpPr>
        <p:spPr>
          <a:xfrm>
            <a:off x="0" y="3571876"/>
            <a:ext cx="1679748" cy="461665"/>
          </a:xfrm>
          <a:prstGeom prst="rect">
            <a:avLst/>
          </a:prstGeom>
          <a:noFill/>
        </p:spPr>
        <p:txBody>
          <a:bodyPr wrap="square" rtlCol="0">
            <a:spAutoFit/>
          </a:bodyPr>
          <a:lstStyle/>
          <a:p>
            <a:r>
              <a:rPr lang="en-US" sz="2400" b="1" i="1" u="sng" dirty="0" smtClean="0"/>
              <a:t>Picture 1</a:t>
            </a:r>
            <a:r>
              <a:rPr lang="ru-RU" sz="2400" b="1" i="1" u="sng" dirty="0" err="1" smtClean="0"/>
              <a:t>з</a:t>
            </a:r>
            <a:endParaRPr lang="ru-RU" sz="2400" b="1" i="1" u="sng" dirty="0"/>
          </a:p>
        </p:txBody>
      </p:sp>
      <p:sp>
        <p:nvSpPr>
          <p:cNvPr id="9" name="Прямоугольник 8"/>
          <p:cNvSpPr/>
          <p:nvPr/>
        </p:nvSpPr>
        <p:spPr>
          <a:xfrm>
            <a:off x="0" y="4000504"/>
            <a:ext cx="9144000" cy="307777"/>
          </a:xfrm>
          <a:prstGeom prst="rect">
            <a:avLst/>
          </a:prstGeom>
        </p:spPr>
        <p:txBody>
          <a:bodyPr wrap="square">
            <a:spAutoFit/>
          </a:bodyPr>
          <a:lstStyle/>
          <a:p>
            <a:r>
              <a:rPr lang="en-US" sz="1400" dirty="0" smtClean="0">
                <a:hlinkClick r:id="rId3"/>
              </a:rPr>
              <a:t>http://upload.wikimedia.org/wikipedia/commons/2/22/Centre_Court.jpg</a:t>
            </a:r>
            <a:endParaRPr lang="ru-RU" sz="1400" dirty="0"/>
          </a:p>
        </p:txBody>
      </p:sp>
      <p:sp>
        <p:nvSpPr>
          <p:cNvPr id="10" name="TextBox 9"/>
          <p:cNvSpPr txBox="1"/>
          <p:nvPr/>
        </p:nvSpPr>
        <p:spPr>
          <a:xfrm>
            <a:off x="0" y="4286256"/>
            <a:ext cx="1625942" cy="461665"/>
          </a:xfrm>
          <a:prstGeom prst="rect">
            <a:avLst/>
          </a:prstGeom>
          <a:noFill/>
        </p:spPr>
        <p:txBody>
          <a:bodyPr wrap="square" rtlCol="0">
            <a:spAutoFit/>
          </a:bodyPr>
          <a:lstStyle/>
          <a:p>
            <a:r>
              <a:rPr lang="en-US" sz="2400" b="1" i="1" u="sng" dirty="0" smtClean="0"/>
              <a:t>Picture 14</a:t>
            </a:r>
            <a:endParaRPr lang="ru-RU" sz="2400" b="1" i="1" u="sng" dirty="0"/>
          </a:p>
        </p:txBody>
      </p:sp>
      <p:sp>
        <p:nvSpPr>
          <p:cNvPr id="11" name="Прямоугольник 10"/>
          <p:cNvSpPr/>
          <p:nvPr/>
        </p:nvSpPr>
        <p:spPr>
          <a:xfrm>
            <a:off x="0" y="4643446"/>
            <a:ext cx="9144000" cy="1754326"/>
          </a:xfrm>
          <a:prstGeom prst="rect">
            <a:avLst/>
          </a:prstGeom>
        </p:spPr>
        <p:txBody>
          <a:bodyPr wrap="square">
            <a:spAutoFit/>
          </a:bodyPr>
          <a:lstStyle/>
          <a:p>
            <a:r>
              <a:rPr lang="en-US" sz="1200" dirty="0" smtClean="0">
                <a:hlinkClick r:id="rId2"/>
              </a:rPr>
              <a:t>https://www.google.ru/search?q=%D0%B1%D0%B0%D1%81%D0%BA%D0%B5%D1%82%D0%B1%D0%BE%D0%BB+%D1%84%D0%BE%D1%82%D0%BE&amp;hl=ru&amp;newwindow=1&amp;tbm=isch&amp;tbo=u&amp;source=univ&amp;sa=X&amp;ei=0spiUZzZGaGl4ASig4C4Bg&amp;sqi=2&amp;ved=0CCsQsAQ&amp;biw=1280&amp;bih=845#hl=ru&amp;newwindow=1&amp;tbm=isch&amp;sa=1&amp;q=%D1%82%D0%B5%D0%BD%D0%BD%D0%B8%D1%81+%D1%84%D0%BE%D1%82%D0%BE&amp;oq=%D1%82%D0%B5%D0%BD%D0%BD%D0%B8%D1%81+%D1%84%D0%BE%D1%82%D0%BE&amp;gs_l=img.1.0.0l3.463765.464825.10.466371.6.6.0.0.0.0.73.290.6.6.0...0.0...1c.1.8.img.MSrP0REMR1k&amp;bav=on.2,or.r_qf.&amp;bvm=bv.44770516,d.bGE&amp;fp=a0912536310840f&amp;biw=1280&amp;bih=845&amp;imgrc=8-OuojVi9IWdpM%3A%3BNozfAzGv_-kmyM%3Bhttp%253A%252F%252Ftraining-gym.ru%252Fnetcat_files%252FImage%252Ftennis-racket-balls.jpg%3Bhttp%253A%252F%252Ftraining-gym.ru%252F%2525D1%252583%2525D1%252581%2525D0%2525BB%2525D1%252583%2525D0%2525B3%2525D0%2525B8%252F%2525D1%252582%2525D0%2525B5%2525D0%2525BD%2525D0%2525BD%2525D0%2525B8%2525D1%252581%252F%3B1199%3B786</a:t>
            </a:r>
            <a:endParaRPr lang="ru-RU" sz="1200" dirty="0"/>
          </a:p>
        </p:txBody>
      </p:sp>
    </p:spTree>
  </p:cSld>
  <p:clrMapOvr>
    <a:masterClrMapping/>
  </p:clrMapOvr>
  <p:transition spd="slow">
    <p:blind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одульная">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Модульная">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Моду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531</TotalTime>
  <Words>475</Words>
  <Application>Microsoft Office PowerPoint</Application>
  <PresentationFormat>Экран (4:3)</PresentationFormat>
  <Paragraphs>55</Paragraphs>
  <Slides>11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Модульная</vt:lpstr>
      <vt:lpstr>Sports</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Sports</dc:title>
  <dc:creator>Lesenok</dc:creator>
  <cp:lastModifiedBy>user</cp:lastModifiedBy>
  <cp:revision>59</cp:revision>
  <dcterms:created xsi:type="dcterms:W3CDTF">2013-04-03T11:58:16Z</dcterms:created>
  <dcterms:modified xsi:type="dcterms:W3CDTF">2013-04-22T16:46:14Z</dcterms:modified>
</cp:coreProperties>
</file>