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6033-1E7F-4EAA-AEC4-DA68F1111BE8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86ED3-AC33-4605-A527-6596447C0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01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6033-1E7F-4EAA-AEC4-DA68F1111BE8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86ED3-AC33-4605-A527-6596447C0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43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6033-1E7F-4EAA-AEC4-DA68F1111BE8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86ED3-AC33-4605-A527-6596447C0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88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6033-1E7F-4EAA-AEC4-DA68F1111BE8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86ED3-AC33-4605-A527-6596447C0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00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6033-1E7F-4EAA-AEC4-DA68F1111BE8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86ED3-AC33-4605-A527-6596447C0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05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6033-1E7F-4EAA-AEC4-DA68F1111BE8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86ED3-AC33-4605-A527-6596447C0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68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6033-1E7F-4EAA-AEC4-DA68F1111BE8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86ED3-AC33-4605-A527-6596447C0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82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6033-1E7F-4EAA-AEC4-DA68F1111BE8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86ED3-AC33-4605-A527-6596447C0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3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6033-1E7F-4EAA-AEC4-DA68F1111BE8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86ED3-AC33-4605-A527-6596447C0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08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6033-1E7F-4EAA-AEC4-DA68F1111BE8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86ED3-AC33-4605-A527-6596447C0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26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86033-1E7F-4EAA-AEC4-DA68F1111BE8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86ED3-AC33-4605-A527-6596447C0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61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FF00"/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86033-1E7F-4EAA-AEC4-DA68F1111BE8}" type="datetimeFigureOut">
              <a:rPr lang="ru-RU" smtClean="0"/>
              <a:t>09.01.2013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86ED3-AC33-4605-A527-6596447C0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63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b="1" dirty="0" smtClean="0">
                <a:solidFill>
                  <a:srgbClr val="FF0000"/>
                </a:solidFill>
              </a:rPr>
              <a:t>Mein Zimmer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70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pPr marL="0" indent="0">
              <a:buNone/>
            </a:pPr>
            <a:r>
              <a:rPr lang="de-DE" sz="4400" b="1" dirty="0" smtClean="0">
                <a:solidFill>
                  <a:srgbClr val="C00000"/>
                </a:solidFill>
              </a:rPr>
              <a:t>   die Decke</a:t>
            </a:r>
          </a:p>
          <a:p>
            <a:endParaRPr lang="de-DE" sz="4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sz="4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DE" sz="4400" b="1" dirty="0" smtClean="0">
                <a:solidFill>
                  <a:srgbClr val="C00000"/>
                </a:solidFill>
              </a:rPr>
              <a:t>         die Tür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773" y="705320"/>
            <a:ext cx="3522687" cy="26302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36515"/>
            <a:ext cx="2952327" cy="3526923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80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r>
              <a:rPr lang="de-DE" sz="4400" b="1" dirty="0" smtClean="0">
                <a:solidFill>
                  <a:srgbClr val="C00000"/>
                </a:solidFill>
              </a:rPr>
              <a:t>        das Regal    </a:t>
            </a:r>
          </a:p>
          <a:p>
            <a:pPr marL="0" indent="0">
              <a:buNone/>
            </a:pPr>
            <a:endParaRPr lang="de-DE" sz="4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sz="4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DE" sz="4400" b="1" dirty="0" smtClean="0">
                <a:solidFill>
                  <a:srgbClr val="C00000"/>
                </a:solidFill>
              </a:rPr>
              <a:t>     der Hund     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48680"/>
            <a:ext cx="4176464" cy="3120926"/>
          </a:xfrm>
          <a:prstGeom prst="roundRect">
            <a:avLst>
              <a:gd name="adj" fmla="val 11111"/>
            </a:avLst>
          </a:prstGeom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873" y="3861048"/>
            <a:ext cx="3647495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55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4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DE" sz="4000" b="1" dirty="0" smtClean="0">
                <a:solidFill>
                  <a:srgbClr val="C00000"/>
                </a:solidFill>
              </a:rPr>
              <a:t>      </a:t>
            </a:r>
            <a:r>
              <a:rPr lang="de-DE" sz="4000" b="1" smtClean="0">
                <a:solidFill>
                  <a:srgbClr val="C00000"/>
                </a:solidFill>
              </a:rPr>
              <a:t>der Rucksack</a:t>
            </a:r>
            <a:endParaRPr lang="de-DE" sz="4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sz="4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sz="4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DE" sz="4000" b="1" dirty="0" smtClean="0">
                <a:solidFill>
                  <a:srgbClr val="C00000"/>
                </a:solidFill>
              </a:rPr>
              <a:t>     die Wand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73" y="620688"/>
            <a:ext cx="2952328" cy="30403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89040"/>
            <a:ext cx="2952327" cy="2520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23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sz="5700" dirty="0"/>
              <a:t> </a:t>
            </a:r>
            <a:r>
              <a:rPr lang="de-DE" sz="5700" dirty="0" smtClean="0"/>
              <a:t>   </a:t>
            </a:r>
            <a:r>
              <a:rPr lang="de-DE" sz="5700" b="1" dirty="0" smtClean="0">
                <a:solidFill>
                  <a:srgbClr val="C00000"/>
                </a:solidFill>
              </a:rPr>
              <a:t>das Mathebuch</a:t>
            </a:r>
          </a:p>
          <a:p>
            <a:pPr marL="0" indent="0">
              <a:buNone/>
            </a:pPr>
            <a:endParaRPr lang="de-DE" sz="4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sz="4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sz="4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sz="4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sz="4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DE" sz="4000" b="1" dirty="0" smtClean="0">
                <a:solidFill>
                  <a:srgbClr val="C00000"/>
                </a:solidFill>
              </a:rPr>
              <a:t>    </a:t>
            </a:r>
            <a:r>
              <a:rPr lang="de-DE" sz="6300" b="1" dirty="0" smtClean="0">
                <a:solidFill>
                  <a:srgbClr val="C00000"/>
                </a:solidFill>
              </a:rPr>
              <a:t>der Papierkorb</a:t>
            </a:r>
            <a:endParaRPr lang="de-DE" sz="63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sz="40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DE" sz="4000" b="1" dirty="0">
                <a:solidFill>
                  <a:srgbClr val="C00000"/>
                </a:solidFill>
              </a:rPr>
              <a:t> </a:t>
            </a:r>
            <a:r>
              <a:rPr lang="de-DE" sz="4000" b="1" dirty="0" smtClean="0">
                <a:solidFill>
                  <a:srgbClr val="C00000"/>
                </a:solidFill>
              </a:rPr>
              <a:t>  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20688"/>
            <a:ext cx="288032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17032"/>
            <a:ext cx="2313979" cy="2514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1449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r>
              <a:rPr lang="de-DE" b="1" dirty="0"/>
              <a:t> </a:t>
            </a:r>
            <a:r>
              <a:rPr lang="de-DE" b="1" dirty="0" smtClean="0"/>
              <a:t>     </a:t>
            </a:r>
            <a:r>
              <a:rPr lang="de-DE" sz="4000" b="1" dirty="0" smtClean="0">
                <a:solidFill>
                  <a:srgbClr val="C00000"/>
                </a:solidFill>
              </a:rPr>
              <a:t>der Schreibtisch</a:t>
            </a:r>
          </a:p>
          <a:p>
            <a:pPr marL="0" indent="0">
              <a:buNone/>
            </a:pPr>
            <a:endParaRPr lang="de-DE" sz="4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DE" sz="4000" b="1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de-DE" sz="4000" b="1" dirty="0">
                <a:solidFill>
                  <a:srgbClr val="C00000"/>
                </a:solidFill>
              </a:rPr>
              <a:t> </a:t>
            </a:r>
            <a:r>
              <a:rPr lang="de-DE" sz="4000" b="1" dirty="0" smtClean="0">
                <a:solidFill>
                  <a:srgbClr val="C00000"/>
                </a:solidFill>
              </a:rPr>
              <a:t>  der Bildschirm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9160"/>
            <a:ext cx="3647495" cy="27477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04561"/>
            <a:ext cx="3024336" cy="26642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77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r>
              <a:rPr lang="de-DE" sz="4800" b="1" dirty="0" smtClean="0">
                <a:solidFill>
                  <a:srgbClr val="C00000"/>
                </a:solidFill>
              </a:rPr>
              <a:t>  das Bild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04864"/>
            <a:ext cx="3621782" cy="27111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3244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r>
              <a:rPr lang="de-DE" sz="4000" b="1" dirty="0" smtClean="0">
                <a:solidFill>
                  <a:srgbClr val="C00000"/>
                </a:solidFill>
              </a:rPr>
              <a:t>  der Teppich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4" y="2132857"/>
            <a:ext cx="3882728" cy="2928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6842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</a:t>
            </a:r>
          </a:p>
          <a:p>
            <a:pPr marL="0" indent="0">
              <a:buNone/>
            </a:pPr>
            <a:r>
              <a:rPr lang="de-DE" sz="4400" b="1" dirty="0">
                <a:solidFill>
                  <a:srgbClr val="C00000"/>
                </a:solidFill>
              </a:rPr>
              <a:t> </a:t>
            </a:r>
            <a:r>
              <a:rPr lang="de-DE" sz="4400" b="1" dirty="0" smtClean="0">
                <a:solidFill>
                  <a:srgbClr val="C00000"/>
                </a:solidFill>
              </a:rPr>
              <a:t>  das Poster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4" y="2348880"/>
            <a:ext cx="3920579" cy="2927365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58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</a:t>
            </a:r>
          </a:p>
          <a:p>
            <a:pPr marL="0" indent="0">
              <a:buNone/>
            </a:pPr>
            <a:r>
              <a:rPr lang="de-DE" sz="4400" b="1" dirty="0">
                <a:solidFill>
                  <a:srgbClr val="C00000"/>
                </a:solidFill>
              </a:rPr>
              <a:t> </a:t>
            </a:r>
            <a:r>
              <a:rPr lang="de-DE" sz="4400" b="1" dirty="0" smtClean="0">
                <a:solidFill>
                  <a:srgbClr val="C00000"/>
                </a:solidFill>
              </a:rPr>
              <a:t> das Fenster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4" y="2225026"/>
            <a:ext cx="3522688" cy="30041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61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       </a:t>
            </a:r>
            <a:r>
              <a:rPr lang="de-DE" sz="4400" b="1" dirty="0" smtClean="0">
                <a:solidFill>
                  <a:srgbClr val="C00000"/>
                </a:solidFill>
              </a:rPr>
              <a:t>der Kaktus</a:t>
            </a:r>
          </a:p>
          <a:p>
            <a:pPr marL="0" indent="0">
              <a:buNone/>
            </a:pPr>
            <a:endParaRPr lang="de-DE" sz="4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sz="4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sz="4400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715" y="764704"/>
            <a:ext cx="3738711" cy="29523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9687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</a:t>
            </a:r>
            <a:r>
              <a:rPr lang="de-DE" sz="4400" b="1" dirty="0" smtClean="0">
                <a:solidFill>
                  <a:srgbClr val="C00000"/>
                </a:solidFill>
              </a:rPr>
              <a:t>das Bett</a:t>
            </a:r>
          </a:p>
          <a:p>
            <a:pPr marL="0" indent="0">
              <a:buNone/>
            </a:pPr>
            <a:endParaRPr lang="de-DE" sz="4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sz="4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DE" sz="4400" b="1" dirty="0" smtClean="0">
                <a:solidFill>
                  <a:srgbClr val="C00000"/>
                </a:solidFill>
              </a:rPr>
              <a:t>    der Schrank</a:t>
            </a:r>
          </a:p>
          <a:p>
            <a:pPr marL="0" indent="0">
              <a:buNone/>
            </a:pPr>
            <a:endParaRPr lang="de-DE" sz="4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656"/>
            <a:ext cx="4414226" cy="27363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3251229" cy="2808312"/>
          </a:xfrm>
          <a:prstGeom prst="rect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44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             </a:t>
            </a:r>
            <a:r>
              <a:rPr lang="de-DE" sz="4400" b="1" dirty="0" smtClean="0">
                <a:solidFill>
                  <a:srgbClr val="C00000"/>
                </a:solidFill>
              </a:rPr>
              <a:t>der Stuhl</a:t>
            </a:r>
          </a:p>
          <a:p>
            <a:endParaRPr lang="de-DE" sz="4400" b="1" dirty="0">
              <a:solidFill>
                <a:srgbClr val="C00000"/>
              </a:solidFill>
            </a:endParaRPr>
          </a:p>
          <a:p>
            <a:endParaRPr lang="de-DE" sz="4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DE" sz="4400" b="1" dirty="0" smtClean="0">
                <a:solidFill>
                  <a:srgbClr val="C00000"/>
                </a:solidFill>
              </a:rPr>
              <a:t>         der Sessel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80728"/>
            <a:ext cx="2952328" cy="2664296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3312367" cy="27363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21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endParaRPr lang="de-DE" sz="4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DE" sz="4400" b="1" dirty="0" smtClean="0">
                <a:solidFill>
                  <a:srgbClr val="C00000"/>
                </a:solidFill>
              </a:rPr>
              <a:t>        die Lampe</a:t>
            </a:r>
          </a:p>
          <a:p>
            <a:pPr marL="0" indent="0">
              <a:buNone/>
            </a:pPr>
            <a:endParaRPr lang="de-DE" sz="4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de-DE" sz="4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de-DE" sz="4400" b="1" dirty="0" smtClean="0">
                <a:solidFill>
                  <a:srgbClr val="C00000"/>
                </a:solidFill>
              </a:rPr>
              <a:t>      der Boden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2664296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19560"/>
            <a:ext cx="3024336" cy="19044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69</Words>
  <Application>Microsoft Office PowerPoint</Application>
  <PresentationFormat>Экран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3. September</dc:title>
  <dc:creator>венера</dc:creator>
  <cp:lastModifiedBy>венера</cp:lastModifiedBy>
  <cp:revision>11</cp:revision>
  <dcterms:created xsi:type="dcterms:W3CDTF">2012-09-02T19:03:09Z</dcterms:created>
  <dcterms:modified xsi:type="dcterms:W3CDTF">2013-01-09T18:09:29Z</dcterms:modified>
</cp:coreProperties>
</file>