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305800" cy="2952328"/>
          </a:xfrm>
        </p:spPr>
        <p:txBody>
          <a:bodyPr/>
          <a:lstStyle/>
          <a:p>
            <a:r>
              <a:rPr lang="ru-RU" sz="60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Интерактивные методы </a:t>
            </a:r>
            <a:r>
              <a:rPr lang="ru-RU" sz="6000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6000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</a:br>
            <a:r>
              <a:rPr lang="ru-RU" sz="6000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60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в обучении </a:t>
            </a:r>
            <a:r>
              <a:rPr lang="ru-RU" sz="6000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sz="6000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</a:br>
            <a:r>
              <a:rPr lang="ru-RU" sz="6000" dirty="0" smtClean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английскому </a:t>
            </a:r>
            <a:r>
              <a:rPr lang="ru-RU" sz="6000" dirty="0">
                <a:solidFill>
                  <a:srgbClr val="FFFF00"/>
                </a:solidFill>
                <a:effectLst/>
                <a:latin typeface="Times New Roman"/>
                <a:ea typeface="Times New Roman"/>
              </a:rPr>
              <a:t>языку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9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Nice </a:t>
            </a:r>
            <a:r>
              <a:rPr lang="en-US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meet you</a:t>
            </a:r>
            <a:r>
              <a:rPr lang="ru-RU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 – </a:t>
            </a:r>
            <a:endParaRPr lang="ru-RU" sz="39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Приятно </a:t>
            </a:r>
            <a:r>
              <a:rPr lang="ru-RU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познакомиться!</a:t>
            </a:r>
          </a:p>
          <a:p>
            <a:pPr marL="0" indent="0">
              <a:buNone/>
            </a:pPr>
            <a:r>
              <a:rPr lang="ru-RU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Nice </a:t>
            </a:r>
            <a:r>
              <a:rPr lang="en-US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meet you too </a:t>
            </a:r>
            <a:r>
              <a:rPr lang="ru-RU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39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тоже приятно познакомиться!</a:t>
            </a:r>
          </a:p>
          <a:p>
            <a:pPr marL="0" indent="0">
              <a:buNone/>
            </a:pPr>
            <a:r>
              <a:rPr lang="ru-RU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How are you</a:t>
            </a:r>
            <a:r>
              <a:rPr lang="ru-RU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– </a:t>
            </a:r>
            <a:endParaRPr lang="ru-RU" sz="39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тебя дела?</a:t>
            </a:r>
          </a:p>
          <a:p>
            <a:pPr marL="0" indent="0">
              <a:buNone/>
            </a:pPr>
            <a:r>
              <a:rPr lang="en-US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I’m fine, thank you! And how are you? – </a:t>
            </a:r>
            <a:endParaRPr lang="ru-RU" sz="39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меня хорошо</a:t>
            </a:r>
            <a:r>
              <a:rPr lang="en-US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у тебя?</a:t>
            </a:r>
          </a:p>
          <a:p>
            <a:pPr marL="0" indent="0">
              <a:buNone/>
            </a:pPr>
            <a:r>
              <a:rPr lang="ru-RU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 Ok</a:t>
            </a:r>
            <a:r>
              <a:rPr lang="ru-RU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– </a:t>
            </a:r>
            <a:endParaRPr lang="ru-RU" sz="39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меня все хорошо</a:t>
            </a:r>
          </a:p>
          <a:p>
            <a:pPr marL="0" indent="0">
              <a:buNone/>
            </a:pPr>
            <a:r>
              <a:rPr lang="ru-RU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See </a:t>
            </a:r>
            <a:r>
              <a:rPr lang="en-US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ru-RU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 – </a:t>
            </a:r>
            <a:endParaRPr lang="ru-RU" sz="39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встречи</a:t>
            </a:r>
          </a:p>
          <a:p>
            <a:pPr marL="0" indent="0">
              <a:buNone/>
            </a:pPr>
            <a:r>
              <a:rPr lang="ru-RU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Goodbye</a:t>
            </a:r>
            <a:r>
              <a:rPr lang="ru-RU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 – </a:t>
            </a:r>
            <a:endParaRPr lang="ru-RU" sz="39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9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свидания!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15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Сегодня я узнал…</a:t>
            </a:r>
          </a:p>
          <a:p>
            <a:r>
              <a:rPr lang="ru-RU" sz="3200" dirty="0">
                <a:solidFill>
                  <a:srgbClr val="FFFF00"/>
                </a:solidFill>
              </a:rPr>
              <a:t>Было интересно…</a:t>
            </a:r>
          </a:p>
          <a:p>
            <a:r>
              <a:rPr lang="ru-RU" sz="3200" dirty="0">
                <a:solidFill>
                  <a:srgbClr val="FFFF00"/>
                </a:solidFill>
              </a:rPr>
              <a:t>Было трудно…</a:t>
            </a:r>
          </a:p>
          <a:p>
            <a:r>
              <a:rPr lang="ru-RU" sz="3200" dirty="0">
                <a:solidFill>
                  <a:srgbClr val="FFFF00"/>
                </a:solidFill>
              </a:rPr>
              <a:t>Я понял, что…</a:t>
            </a:r>
          </a:p>
          <a:p>
            <a:r>
              <a:rPr lang="ru-RU" sz="3200" dirty="0">
                <a:solidFill>
                  <a:srgbClr val="FFFF00"/>
                </a:solidFill>
              </a:rPr>
              <a:t>Теперь я могу…</a:t>
            </a:r>
          </a:p>
          <a:p>
            <a:r>
              <a:rPr lang="ru-RU" sz="3200" dirty="0">
                <a:solidFill>
                  <a:srgbClr val="FFFF00"/>
                </a:solidFill>
              </a:rPr>
              <a:t>Я приобрел…</a:t>
            </a:r>
          </a:p>
          <a:p>
            <a:r>
              <a:rPr lang="ru-RU" sz="3200" dirty="0">
                <a:solidFill>
                  <a:srgbClr val="FFFF00"/>
                </a:solidFill>
              </a:rPr>
              <a:t>Я научился…</a:t>
            </a:r>
          </a:p>
          <a:p>
            <a:r>
              <a:rPr lang="ru-RU" sz="3200" dirty="0">
                <a:solidFill>
                  <a:srgbClr val="FFFF00"/>
                </a:solidFill>
              </a:rPr>
              <a:t>Я смог…</a:t>
            </a:r>
          </a:p>
          <a:p>
            <a:r>
              <a:rPr lang="ru-RU" sz="3200" dirty="0">
                <a:solidFill>
                  <a:srgbClr val="FFFF00"/>
                </a:solidFill>
              </a:rPr>
              <a:t>Я попробую…</a:t>
            </a:r>
          </a:p>
          <a:p>
            <a:r>
              <a:rPr lang="ru-RU" sz="3200" dirty="0">
                <a:solidFill>
                  <a:srgbClr val="FFFF00"/>
                </a:solidFill>
              </a:rPr>
              <a:t>Мне захотелось…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52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3" y="116632"/>
            <a:ext cx="8866373" cy="6741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606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96899" cy="6447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895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96944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159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12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488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9"/>
            <a:ext cx="8640960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62625"/>
          </a:xfrm>
        </p:spPr>
        <p:txBody>
          <a:bodyPr>
            <a:normAutofit/>
          </a:bodyPr>
          <a:lstStyle/>
          <a:p>
            <a:pPr algn="just"/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Страшная это опасность - безделье за партой: безделье шесть часов ежедневно, безделье месяцы и годы - это развращает, морально калечит человека, и ни школьная бригада, ни мастерская, ни школьный участок - ничто не может возместить того, что упущено в самой главной сфере, где человек должен быть тружеником,- в сфере мысли.</a:t>
            </a:r>
          </a:p>
          <a:p>
            <a:pPr marL="0" indent="0" algn="r">
              <a:buNone/>
            </a:pP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В. А.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40601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[Рисунок2.jpg]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79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91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Расскажи – и я забуду, </a:t>
            </a:r>
          </a:p>
          <a:p>
            <a:pPr marL="0" indent="0" algn="just">
              <a:buNone/>
            </a:pP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покажи – и я запомню, </a:t>
            </a:r>
          </a:p>
          <a:p>
            <a:pPr marL="0" indent="0" algn="just">
              <a:buNone/>
            </a:pPr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дай </a:t>
            </a: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попробовать – </a:t>
            </a:r>
            <a:endParaRPr lang="ru-RU" sz="6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6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пойму. </a:t>
            </a:r>
          </a:p>
          <a:p>
            <a:pPr marL="0" indent="0" algn="r">
              <a:buNone/>
            </a:pPr>
            <a:r>
              <a:rPr lang="ru-RU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Китайская пословица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54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Групповые дискуссии (мозговой штурм, круглый стол, дебаты)</a:t>
            </a:r>
          </a:p>
          <a:p>
            <a:pPr lvl="0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Упражнения -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энергизаторы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 в группах, парах</a:t>
            </a:r>
          </a:p>
          <a:p>
            <a:pPr lvl="0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Кооперативное обучение</a:t>
            </a:r>
          </a:p>
          <a:p>
            <a:pPr lvl="0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Ролевая (деловая) игра </a:t>
            </a:r>
          </a:p>
          <a:p>
            <a:pPr lvl="0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Аквариум </a:t>
            </a:r>
          </a:p>
          <a:p>
            <a:pPr lvl="0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Карусель </a:t>
            </a:r>
          </a:p>
          <a:p>
            <a:pPr lvl="0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Дерево решений </a:t>
            </a:r>
          </a:p>
          <a:p>
            <a:pPr lvl="0"/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Броуновское движение </a:t>
            </a:r>
          </a:p>
          <a:p>
            <a:pPr lvl="0"/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Синквейн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Методы интерактивного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8766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oranges</a:t>
            </a:r>
            <a:endParaRPr lang="ru-RU" sz="9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урок на семинар\0_7454c_79bfa11a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568952" cy="548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32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10952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bananas</a:t>
            </a:r>
            <a:endParaRPr lang="ru-RU" sz="9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урок на семинар\0_773d7_244a3255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70485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6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apples</a:t>
            </a:r>
            <a:endParaRPr lang="ru-RU" sz="9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\Desktop\74305539_2714816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6895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9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60513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Hello</a:t>
            </a: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 – Привет! – </a:t>
            </a:r>
          </a:p>
          <a:p>
            <a:pPr marL="0" indent="0">
              <a:buNone/>
            </a:pP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Nataliya</a:t>
            </a: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– Я- Наталия.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is your name? – </a:t>
            </a:r>
            <a:endParaRPr lang="ru-RU" sz="4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твое имя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name is … - </a:t>
            </a:r>
            <a:r>
              <a: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Мое имя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566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</TotalTime>
  <Words>263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Интерактивные методы   в обучении  английскому языку</vt:lpstr>
      <vt:lpstr>Презентация PowerPoint</vt:lpstr>
      <vt:lpstr>Презентация PowerPoint</vt:lpstr>
      <vt:lpstr>Презентация PowerPoint</vt:lpstr>
      <vt:lpstr>Методы интерактивного обучения</vt:lpstr>
      <vt:lpstr>oranges</vt:lpstr>
      <vt:lpstr>bananas</vt:lpstr>
      <vt:lpstr>apples</vt:lpstr>
      <vt:lpstr>Презентация PowerPoint</vt:lpstr>
      <vt:lpstr>Презентация PowerPoint</vt:lpstr>
      <vt:lpstr>Рефлексия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методы   в обучении  английскому языку</dc:title>
  <dc:creator>1</dc:creator>
  <cp:lastModifiedBy>1</cp:lastModifiedBy>
  <cp:revision>7</cp:revision>
  <dcterms:created xsi:type="dcterms:W3CDTF">2013-01-30T18:19:22Z</dcterms:created>
  <dcterms:modified xsi:type="dcterms:W3CDTF">2013-01-30T19:29:57Z</dcterms:modified>
</cp:coreProperties>
</file>