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6DEED3-9452-46EF-BA4A-8ED72428AFF5}" type="datetimeFigureOut">
              <a:rPr lang="ru-RU" smtClean="0"/>
              <a:pPr/>
              <a:t>23.05.2014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A33814-F337-46E0-B7B5-F42F0EE961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Групповая работа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уроках истории и обществознания.  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3000395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Групповой способ организации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является особым фактором совместной деятельности, которая оказывает стимулирующее  воздействие на развитие ребенка.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активности учебного процесса.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Достижение высокого уровня усвоения материала.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цели групповой работы:</a:t>
            </a:r>
            <a:endParaRPr lang="ru-RU" sz="3600" b="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Деление класса на группы для решения конкретных задач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Предоставление определенного задания (одинакового для всех или дифференцированного)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Особое расположение групп в классе. Создание условий для обмена информацией и совместной работы.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Знакомство учащихся с правилами работы в группе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Распределение ролей в группе. Выбор руководителя группы.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Объяснение условий задания, инструктаж и последовательности и времени работы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групповой работы учащихся:</a:t>
            </a:r>
            <a:endParaRPr lang="ru-RU" sz="3200" b="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Распределение заданий внутри группы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Индивидуальное выполнение задания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Обсуждение результатов работы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 группы.</a:t>
            </a:r>
            <a:endParaRPr lang="ru-RU" sz="3600" b="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Наблюдение за работой группы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Оказание помощи в случае необходимости</a:t>
            </a:r>
          </a:p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Поощрение работы групп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571480"/>
            <a:ext cx="8229600" cy="928694"/>
          </a:xfrm>
        </p:spPr>
        <p:txBody>
          <a:bodyPr>
            <a:normAutofit/>
          </a:bodyPr>
          <a:lstStyle/>
          <a:p>
            <a:r>
              <a:rPr lang="ru-RU" sz="3600" b="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учителя на данном этапе работы</a:t>
            </a:r>
            <a:endParaRPr lang="ru-RU" sz="3600" b="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Сообщение о результатах работы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познавательной задачи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Общий вывод о работе группы. Оценка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учителем.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 групп о проделанной работ</a:t>
            </a:r>
            <a:r>
              <a:rPr lang="ru-RU" sz="3200" b="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Таймлайны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(от англ. </a:t>
            </a:r>
            <a:r>
              <a:rPr lang="ru-RU" sz="32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Timeline</a:t>
            </a:r>
            <a:r>
              <a:rPr lang="ru-RU" sz="32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букв. «линия времени») обычно понимаются как нарисованные линейки (полосы), на которые нанесены даты, события с пометками о времени их происшествия. Они могут также представлять собой списки или таблицы с указанной хронологией.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accent4">
                    <a:lumMod val="75000"/>
                  </a:schemeClr>
                </a:solidFill>
              </a:rPr>
              <a:t>TimeRime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http://lib.convdocs.org/pars_docs/refs/114/113727/113727_html_m4458c4e5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871" y="1481138"/>
            <a:ext cx="791625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208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Групповая работа на уроках истории и обществознания.  </vt:lpstr>
      <vt:lpstr>Групповой способ организации работы детей является особым фактором совместной деятельности, которая оказывает стимулирующее  воздействие на развитие ребенка.</vt:lpstr>
      <vt:lpstr>Основные цели групповой работы:</vt:lpstr>
      <vt:lpstr>Особенности организации групповой работы учащихся:</vt:lpstr>
      <vt:lpstr>Самостоятельная работа группы.</vt:lpstr>
      <vt:lpstr>Роль учителя на данном этапе работы</vt:lpstr>
      <vt:lpstr>Отчет групп о проделанной работе</vt:lpstr>
      <vt:lpstr>Слайд 8</vt:lpstr>
      <vt:lpstr>TimeRime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2014-05-20T15:14:54Z</dcterms:created>
  <dcterms:modified xsi:type="dcterms:W3CDTF">2014-05-23T08:12:16Z</dcterms:modified>
</cp:coreProperties>
</file>