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67" r:id="rId3"/>
    <p:sldId id="257" r:id="rId4"/>
    <p:sldId id="260" r:id="rId5"/>
    <p:sldId id="266" r:id="rId6"/>
    <p:sldId id="264" r:id="rId7"/>
    <p:sldId id="265" r:id="rId8"/>
    <p:sldId id="269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B5387-060C-42C1-BF9F-E15FA80F3F5C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683F-594C-4AC1-9717-641D3CEFA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A683F-594C-4AC1-9717-641D3CEFA0C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59A-CD26-4346-84D0-D94527C1A066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67C5-97C9-46F9-A093-1D4F28874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59A-CD26-4346-84D0-D94527C1A066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67C5-97C9-46F9-A093-1D4F28874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59A-CD26-4346-84D0-D94527C1A066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67C5-97C9-46F9-A093-1D4F28874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59A-CD26-4346-84D0-D94527C1A066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67C5-97C9-46F9-A093-1D4F28874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59A-CD26-4346-84D0-D94527C1A066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67C5-97C9-46F9-A093-1D4F28874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59A-CD26-4346-84D0-D94527C1A066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67C5-97C9-46F9-A093-1D4F28874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59A-CD26-4346-84D0-D94527C1A066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67C5-97C9-46F9-A093-1D4F28874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59A-CD26-4346-84D0-D94527C1A066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67C5-97C9-46F9-A093-1D4F28874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59A-CD26-4346-84D0-D94527C1A066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67C5-97C9-46F9-A093-1D4F28874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59A-CD26-4346-84D0-D94527C1A066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67C5-97C9-46F9-A093-1D4F28874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B59A-CD26-4346-84D0-D94527C1A066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67C5-97C9-46F9-A093-1D4F28874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9B59A-CD26-4346-84D0-D94527C1A066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E67C5-97C9-46F9-A093-1D4F28874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908720"/>
            <a:ext cx="3744416" cy="5040560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3968" y="332656"/>
            <a:ext cx="4725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Презентация к учебнику М.А.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Гацкевич</a:t>
            </a:r>
            <a:endParaRPr lang="ru-RU" sz="2000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5589240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Учитель английского языка</a:t>
            </a: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ГОУ СОШ № 180 г.Санкт-Петербург</a:t>
            </a: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                Белоброва Е.Д.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2924944"/>
            <a:ext cx="377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Admiralty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692696"/>
            <a:ext cx="8784976" cy="5544616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0"/>
            <a:ext cx="8867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The present building was constructed after the design of the architect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Andreyan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Zakharov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6381328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The main façade is 407 meters wide.</a:t>
            </a:r>
            <a:endParaRPr lang="ru-RU" sz="2000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88640"/>
            <a:ext cx="8352928" cy="5953844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3608" y="630932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In the centre of the façade there is a tower with an entrance arch.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88640"/>
            <a:ext cx="8208912" cy="5616624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093296"/>
            <a:ext cx="9230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The tower is adorned with a colonnade and crowned with a cupola and a gilded spire. 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60648"/>
            <a:ext cx="4248472" cy="6336704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4048" y="1340768"/>
            <a:ext cx="4057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On both sides of the arch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there are nymphs carrying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the terrestrial and celestial spheres.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04664"/>
            <a:ext cx="7992888" cy="5400599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19672" y="616530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Two Geniuses of Glory are above the arch.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32656"/>
            <a:ext cx="7992888" cy="5616624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6237312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The colonnade circling the base of the spire is decorated with 28 statues.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76672"/>
            <a:ext cx="8064896" cy="554461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616530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grandiose building consists of two U-shaped wings.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http://forum.vgd.ru/file.php?fid=9604&amp;IB2XPforum_=6adfad981cbf71f244df81ad91ea6319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6197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http://www.spb-guide.ru/img/7915/325.jpg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60849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http://lifeglobe.net/media/entry/456/1310645_3.jpg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92897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http://findmapplaces.com/bphoto/33/vostochnaya-arka-admiralteystva_335646.jpg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24945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http://files.germany.ru/wwwthreads/files/1880-5504945-10.jpg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284984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http://domensever.net/images/photos/medium/4863d21e5506cd37d8cd6a595bf90c5e.jpg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861048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http://www.zayavka.org/files/images/00005.jpg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221088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http://www.echo.msk.ru/att/element-633163-misc-ad1.jpg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50912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http://www.ilovepetersburg.ru/sites/default/files/arhitector_pamytnik/admiralteystvo/admiralteystvo_2.jpg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5085184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http://deva-sova.spb.ru/img-afina/afina_admiralteistvo_5.jpg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3" y="5460326"/>
            <a:ext cx="6326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http://russel.narod.ru/SPB/BIG/admiral_2b.jpg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260648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Использованные интернет-ресурсы</a:t>
            </a:r>
            <a:endParaRPr lang="ru-RU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161</Words>
  <Application>Microsoft Office PowerPoint</Application>
  <PresentationFormat>Экран (4:3)</PresentationFormat>
  <Paragraphs>28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19</cp:revision>
  <dcterms:created xsi:type="dcterms:W3CDTF">2013-01-14T14:50:58Z</dcterms:created>
  <dcterms:modified xsi:type="dcterms:W3CDTF">2013-03-29T14:30:49Z</dcterms:modified>
</cp:coreProperties>
</file>