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60" r:id="rId4"/>
    <p:sldId id="261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9C577-BCF7-4D6A-832E-18ABC31F3E87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2CBD3-A28E-4329-AF93-B7EE5B42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9C577-BCF7-4D6A-832E-18ABC31F3E87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2CBD3-A28E-4329-AF93-B7EE5B42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9C577-BCF7-4D6A-832E-18ABC31F3E87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2CBD3-A28E-4329-AF93-B7EE5B42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9C577-BCF7-4D6A-832E-18ABC31F3E87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2CBD3-A28E-4329-AF93-B7EE5B42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9C577-BCF7-4D6A-832E-18ABC31F3E87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2CBD3-A28E-4329-AF93-B7EE5B42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9C577-BCF7-4D6A-832E-18ABC31F3E87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2CBD3-A28E-4329-AF93-B7EE5B42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9C577-BCF7-4D6A-832E-18ABC31F3E87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2CBD3-A28E-4329-AF93-B7EE5B42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9C577-BCF7-4D6A-832E-18ABC31F3E87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2CBD3-A28E-4329-AF93-B7EE5B42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9C577-BCF7-4D6A-832E-18ABC31F3E87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2CBD3-A28E-4329-AF93-B7EE5B42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9C577-BCF7-4D6A-832E-18ABC31F3E87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2CBD3-A28E-4329-AF93-B7EE5B42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9C577-BCF7-4D6A-832E-18ABC31F3E87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2CBD3-A28E-4329-AF93-B7EE5B426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89C577-BCF7-4D6A-832E-18ABC31F3E87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32CBD3-A28E-4329-AF93-B7EE5B426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Зримая музыка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857760"/>
            <a:ext cx="7772400" cy="1000132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ИСКУССТВО – 8 класс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урок – 5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Слушатели всего мира знают и любят шедевры музыкальной классики - "Времена года" - цикл концертов итальянского композитора 18 в. </a:t>
            </a:r>
            <a:r>
              <a:rPr lang="ru-RU" i="1" dirty="0" smtClean="0"/>
              <a:t>Антонио </a:t>
            </a:r>
            <a:r>
              <a:rPr lang="ru-RU" i="1" dirty="0" err="1" smtClean="0"/>
              <a:t>Вивальди</a:t>
            </a:r>
            <a:r>
              <a:rPr lang="ru-RU" i="1" dirty="0" smtClean="0"/>
              <a:t> (</a:t>
            </a:r>
            <a:r>
              <a:rPr lang="ru-RU" dirty="0" smtClean="0"/>
              <a:t>1678 - 1741) и цикл фортепианных пьес русского композитора 19 в. </a:t>
            </a:r>
            <a:r>
              <a:rPr lang="ru-RU" i="1" dirty="0" smtClean="0"/>
              <a:t>Петра Ильича Чайковского </a:t>
            </a:r>
            <a:r>
              <a:rPr lang="ru-RU" dirty="0" smtClean="0"/>
              <a:t>(1840 - 1893).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Оба сочинения относятся к программной музыке: имеют названия и сопровождаются поэтическими строками - сонетами самого композитора в концертах </a:t>
            </a:r>
            <a:r>
              <a:rPr lang="ru-RU" dirty="0" err="1" smtClean="0"/>
              <a:t>Вивальди</a:t>
            </a:r>
            <a:r>
              <a:rPr lang="ru-RU" dirty="0" smtClean="0"/>
              <a:t> и стихами русских поэтов к каждой из 12 пьес цикла Чайковского.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 русских пейзажах-настроениях - стихотворных, живописных и музыкальных - образы природы благодаря удивительной </a:t>
            </a:r>
            <a:r>
              <a:rPr lang="ru-RU" dirty="0" err="1" smtClean="0"/>
              <a:t>песенности</a:t>
            </a:r>
            <a:r>
              <a:rPr lang="ru-RU" dirty="0" smtClean="0"/>
              <a:t> интонаций, мелодий, длящихся как бесконечная песнь, как напев жаворонка, передают лирическое стремление души человека к красоте, помогают глубже понять поэтическое содержание природы.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643438" y="530352"/>
            <a:ext cx="4043842" cy="5899044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 smtClean="0">
                <a:latin typeface="Courier New" pitchFamily="49" charset="0"/>
                <a:cs typeface="Courier New" pitchFamily="49" charset="0"/>
              </a:rPr>
              <a:t>Тонкие</a:t>
            </a:r>
            <a:r>
              <a:rPr lang="ru-RU" sz="2900" dirty="0" smtClean="0">
                <a:latin typeface="Courier New" pitchFamily="49" charset="0"/>
                <a:cs typeface="Courier New" pitchFamily="49" charset="0"/>
              </a:rPr>
              <a:t>, как свечки, по-девичьи стройные березки выглядят как те самые, которые искони воспевались в русских песнях. Отражение березок в прозрачной воде как бы составляет их продолжение, их отголосок, мелодическое эхо, они растворяются в воде своими корнями, их розовые ветви сливаются с голубизной неба. Контуры этих гнутых березок звучат подобно нежной и грустно-жалобной свирели, из этого хора вырываются отдельные голоса более могучих стволов, всем им противопоставлен высокий ствол сосны и густая зелень ели.</a:t>
            </a:r>
          </a:p>
          <a:p>
            <a:pPr algn="r">
              <a:buNone/>
            </a:pPr>
            <a:endParaRPr lang="ru-RU" sz="2200" dirty="0" smtClean="0"/>
          </a:p>
          <a:p>
            <a:pPr algn="r">
              <a:buNone/>
            </a:pPr>
            <a:r>
              <a:rPr lang="ru-RU" sz="2200" dirty="0" smtClean="0"/>
              <a:t>М</a:t>
            </a:r>
            <a:r>
              <a:rPr lang="ru-RU" sz="2200" dirty="0" smtClean="0"/>
              <a:t>. Алпатов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sz="2200" b="1" i="1" dirty="0" smtClean="0"/>
              <a:t>И</a:t>
            </a:r>
            <a:r>
              <a:rPr lang="ru-RU" sz="2200" b="1" i="1" dirty="0" smtClean="0"/>
              <a:t>. Левитан. </a:t>
            </a:r>
            <a:r>
              <a:rPr lang="ru-RU" sz="2200" i="1" dirty="0" smtClean="0"/>
              <a:t>Весна. Большая вода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71480"/>
            <a:ext cx="4070347" cy="495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214950"/>
            <a:ext cx="2060575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357158" y="5214950"/>
            <a:ext cx="8501122" cy="164305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Отчего простой русский пейзаж, отчего прогулка летом в России, в деревне, по полям, по лесу, вечером в степи, бывало, приводили меня в такое состояние, что я ложился на землю в каком-то изнеможении от наплыва любви к природе, тех неизъяснимо сладких и опьяняющих впечатлений, которые напевали на меня лес, степь, речка, деревня вдали, 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скромная 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церквушка, словом, все, что составляло убогий русский родимый пейзаж? Отчего все это?</a:t>
            </a:r>
          </a:p>
          <a:p>
            <a:pPr>
              <a:buNone/>
            </a:pPr>
            <a:endParaRPr lang="ru-RU" sz="2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Чайковский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500042"/>
            <a:ext cx="6715172" cy="469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214950"/>
            <a:ext cx="8183880" cy="135729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effectLst/>
              </a:rPr>
              <a:t>Подберите репродукции картин-пейзажей. Напишите в творческой тетради небольшой рассказ об одной из картин, найдите к нему музыкальные и литературные Подберите репродукции картин-пейзажей.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chemeClr val="tx1"/>
              </a:solidFill>
              <a:effectLst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9" y="1431167"/>
            <a:ext cx="5929354" cy="3786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714480" y="642918"/>
            <a:ext cx="5500726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ДОМАШНЕЕ ЗАДАНИЕ: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</TotalTime>
  <Words>265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Зримая музыка</vt:lpstr>
      <vt:lpstr>Слайд 2</vt:lpstr>
      <vt:lpstr>Слайд 3</vt:lpstr>
      <vt:lpstr> </vt:lpstr>
      <vt:lpstr>Подберите репродукции картин-пейзажей. Напишите в творческой тетради небольшой рассказ об одной из картин, найдите к нему музыкальные и литературные Подберите репродукции картин-пейзажей.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 и искусство</dc:title>
  <dc:creator>Пользователь</dc:creator>
  <cp:lastModifiedBy>Пользователь</cp:lastModifiedBy>
  <cp:revision>61</cp:revision>
  <dcterms:created xsi:type="dcterms:W3CDTF">2012-09-13T15:42:55Z</dcterms:created>
  <dcterms:modified xsi:type="dcterms:W3CDTF">2012-10-11T16:02:34Z</dcterms:modified>
</cp:coreProperties>
</file>