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3" r:id="rId5"/>
    <p:sldId id="265" r:id="rId6"/>
    <p:sldId id="256" r:id="rId7"/>
    <p:sldId id="266" r:id="rId8"/>
    <p:sldId id="264" r:id="rId9"/>
    <p:sldId id="272" r:id="rId10"/>
    <p:sldId id="257" r:id="rId11"/>
    <p:sldId id="258" r:id="rId12"/>
    <p:sldId id="268" r:id="rId13"/>
    <p:sldId id="259" r:id="rId14"/>
    <p:sldId id="261" r:id="rId15"/>
    <p:sldId id="267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00A1-AF70-4418-99C0-0F31F256CD68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0F99-9CA1-4A19-ABAA-1C1B0B4D3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OV0C2.MOD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OV0C3.MO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OV0C4.MO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OV0C5.MO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OV0C6.MO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OV0C1.MOD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Прием инсценировки на уроках иностранного языка в младших классах и во внеурочное время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>
            <a:hlinkClick r:id="rId2" action="ppaction://hlinkfile"/>
          </p:cNvPr>
          <p:cNvSpPr/>
          <p:nvPr/>
        </p:nvSpPr>
        <p:spPr>
          <a:xfrm>
            <a:off x="3857620" y="300037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>
            <a:hlinkClick r:id="rId2" action="ppaction://hlinkfile"/>
          </p:cNvPr>
          <p:cNvSpPr/>
          <p:nvPr/>
        </p:nvSpPr>
        <p:spPr>
          <a:xfrm>
            <a:off x="3857620" y="271462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file"/>
          </p:cNvPr>
          <p:cNvSpPr/>
          <p:nvPr/>
        </p:nvSpPr>
        <p:spPr>
          <a:xfrm>
            <a:off x="4000496" y="335756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>
            <a:hlinkClick r:id="rId2" action="ppaction://hlinkfile"/>
          </p:cNvPr>
          <p:cNvSpPr/>
          <p:nvPr/>
        </p:nvSpPr>
        <p:spPr>
          <a:xfrm>
            <a:off x="3857620" y="271462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>
            <a:hlinkClick r:id="rId2" action="ppaction://hlinkfile"/>
          </p:cNvPr>
          <p:cNvSpPr/>
          <p:nvPr/>
        </p:nvSpPr>
        <p:spPr>
          <a:xfrm>
            <a:off x="3929058" y="278605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Инсценировка на уроке\Новая папка\IMG_0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Инсценировка на уроке\Новая папка\IMG_05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Инсценировка на уроке\Новая папка\IMG_05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00372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ilezland.com/wp-content/uploads/2012/01/images/Tachki_2_021.jpg"/>
          <p:cNvPicPr>
            <a:picLocks noChangeAspect="1" noChangeArrowheads="1"/>
          </p:cNvPicPr>
          <p:nvPr/>
        </p:nvPicPr>
        <p:blipFill>
          <a:blip r:embed="rId2"/>
          <a:srcRect t="5882"/>
          <a:stretch>
            <a:fillRect/>
          </a:stretch>
        </p:blipFill>
        <p:spPr bwMode="auto">
          <a:xfrm>
            <a:off x="2214546" y="3286124"/>
            <a:ext cx="4565268" cy="2286016"/>
          </a:xfrm>
          <a:prstGeom prst="rect">
            <a:avLst/>
          </a:prstGeom>
          <a:noFill/>
        </p:spPr>
      </p:pic>
      <p:pic>
        <p:nvPicPr>
          <p:cNvPr id="1028" name="Picture 4" descr="http://www.bookchums.com/user_photos/SU_5085.jpg"/>
          <p:cNvPicPr>
            <a:picLocks noChangeAspect="1" noChangeArrowheads="1"/>
          </p:cNvPicPr>
          <p:nvPr/>
        </p:nvPicPr>
        <p:blipFill>
          <a:blip r:embed="rId3"/>
          <a:srcRect l="3333" t="16893" r="6667" b="6874"/>
          <a:stretch>
            <a:fillRect/>
          </a:stretch>
        </p:blipFill>
        <p:spPr bwMode="auto">
          <a:xfrm>
            <a:off x="3357554" y="1142984"/>
            <a:ext cx="1701905" cy="2143140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foto/b/2/apps/1/813/1813470_rm20-20casal2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85852" cy="13140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531430">
            <a:off x="417485" y="19319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Hallo!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19727">
            <a:off x="5929322" y="1571612"/>
            <a:ext cx="21194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Hallo!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230353">
            <a:off x="116135" y="4767211"/>
            <a:ext cx="21194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Hallo!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441171">
            <a:off x="7178343" y="4497328"/>
            <a:ext cx="186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Hallo!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6400800" cy="1752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возможность младшим школьникам проявить творчество, фантазию, на основе этого развивать устную речь. Научить владеть монологической и диалогической речью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4714908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культуру речи и развивать устную речь, вовлекая в инсценирование отрывков, пьес, сказок.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чувство прекрасного, чувство коллективизма, дружбы, ответственности.</a:t>
            </a:r>
          </a:p>
          <a:p>
            <a:pPr marL="742950" indent="-7429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логическое мышление, воображение и речь младшего школьника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Инсценировка на уроке\Новая папка\IMG_052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357430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Инсценировка на уроке\Новая папка\IMG_05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22"/>
            <a:ext cx="43576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 уроке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29190" y="1500174"/>
            <a:ext cx="3000396" cy="8286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Скучаем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Инсценировка на уроке\Новая папка\S8000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Инсценировка на уроке\Новая папка\S8000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0"/>
            <a:ext cx="3643338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43372" y="928670"/>
            <a:ext cx="50006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Никакой подготовительной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работы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Инсценировка осуществляется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непосредственно на уроках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Материалом для инсценировки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уроке является только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урока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Ученикам предоставляется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полная свобода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языковых   средств для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реализации выбранной роли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раз  ученик получает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новую роль.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3286116" y="307181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Инсценировка на уроке\Новая папка\PICT1067.JPG"/>
          <p:cNvPicPr/>
          <p:nvPr/>
        </p:nvPicPr>
        <p:blipFill>
          <a:blip r:embed="rId2" cstate="print"/>
          <a:srcRect r="4757" b="7265"/>
          <a:stretch>
            <a:fillRect/>
          </a:stretch>
        </p:blipFill>
        <p:spPr bwMode="auto">
          <a:xfrm>
            <a:off x="428596" y="500042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Инсценировка на уроке\Новая папка\PICT1069.JPG"/>
          <p:cNvPicPr/>
          <p:nvPr/>
        </p:nvPicPr>
        <p:blipFill>
          <a:blip r:embed="rId3" cstate="print"/>
          <a:srcRect r="20631"/>
          <a:stretch>
            <a:fillRect/>
          </a:stretch>
        </p:blipFill>
        <p:spPr bwMode="auto">
          <a:xfrm>
            <a:off x="5000628" y="350043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Инсценировка на уроке\Новая папка\S800001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5857892"/>
            <a:ext cx="4143404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весело!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Инсценировка на уроке\Новая папка\S800001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128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Прием инсценировки на уроках иностранного языка в младших классах и во внеурочное время</vt:lpstr>
      <vt:lpstr>Цель</vt:lpstr>
      <vt:lpstr>Задачи</vt:lpstr>
      <vt:lpstr>Работа на уроке</vt:lpstr>
      <vt:lpstr>Принципы</vt:lpstr>
      <vt:lpstr>Слайд 6</vt:lpstr>
      <vt:lpstr>Слайд 7</vt:lpstr>
      <vt:lpstr>У нас весело!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инсценировки</dc:title>
  <dc:creator>Школа</dc:creator>
  <cp:lastModifiedBy>Admin</cp:lastModifiedBy>
  <cp:revision>22</cp:revision>
  <dcterms:created xsi:type="dcterms:W3CDTF">2009-03-19T08:45:28Z</dcterms:created>
  <dcterms:modified xsi:type="dcterms:W3CDTF">2003-01-01T07:59:03Z</dcterms:modified>
</cp:coreProperties>
</file>