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3" r:id="rId3"/>
    <p:sldId id="257" r:id="rId4"/>
    <p:sldId id="259" r:id="rId5"/>
    <p:sldId id="265" r:id="rId6"/>
    <p:sldId id="260" r:id="rId7"/>
    <p:sldId id="262" r:id="rId8"/>
    <p:sldId id="25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79529-C1A0-49F5-9CC3-00A494C23577}" type="datetimeFigureOut">
              <a:rPr lang="ru-RU" smtClean="0"/>
              <a:pPr/>
              <a:t>29.03.2013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173B84-F72E-4461-A166-358C015359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0" y="2276872"/>
            <a:ext cx="457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</a:t>
            </a:r>
            <a:r>
              <a:rPr lang="en-US" sz="4000" dirty="0" err="1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Menshikov</a:t>
            </a:r>
            <a:r>
              <a:rPr lang="en-US" sz="4000" dirty="0" smtClean="0">
                <a:solidFill>
                  <a:schemeClr val="accent2">
                    <a:lumMod val="50000"/>
                  </a:schemeClr>
                </a:solidFill>
                <a:latin typeface="Baskerville Old Face" pitchFamily="18" charset="0"/>
              </a:rPr>
              <a:t> palace</a:t>
            </a:r>
            <a:endParaRPr lang="ru-RU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980728"/>
            <a:ext cx="3744416" cy="5040560"/>
          </a:xfrm>
          <a:prstGeom prst="rect">
            <a:avLst/>
          </a:prstGeom>
          <a:noFill/>
          <a:ln w="3810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788024" y="5733256"/>
            <a:ext cx="41551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Учитель английского языка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ГОУ СОШ № 180 г.Санкт-Петербург</a:t>
            </a:r>
          </a:p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                 Белоброва Е.Д.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499992" y="620688"/>
            <a:ext cx="486967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Презентация к учебнику М.А. </a:t>
            </a:r>
            <a:r>
              <a:rPr lang="ru-RU" sz="2000" i="1" dirty="0" err="1" smtClean="0">
                <a:solidFill>
                  <a:schemeClr val="accent2">
                    <a:lumMod val="50000"/>
                  </a:schemeClr>
                </a:solidFill>
              </a:rPr>
              <a:t>Гацкевич</a:t>
            </a:r>
            <a:endParaRPr lang="ru-RU" sz="2000" i="1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accel="50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4392487" cy="5616624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788024" y="1772816"/>
            <a:ext cx="64110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2060"/>
                </a:solidFill>
                <a:latin typeface="Arial Narrow" pitchFamily="34" charset="0"/>
              </a:rPr>
              <a:t>1673, Москва —  1729, Берёзов</a:t>
            </a:r>
            <a:endParaRPr lang="ru-RU" sz="2800" dirty="0">
              <a:latin typeface="Arial Narrow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20072" y="3717032"/>
            <a:ext cx="43059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Alexander </a:t>
            </a:r>
            <a:r>
              <a:rPr lang="en-US" sz="24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Menshikov</a:t>
            </a:r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was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Peter the </a:t>
            </a:r>
            <a:r>
              <a:rPr lang="en-US" sz="2400" dirty="0" err="1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Great’s</a:t>
            </a:r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r>
              <a:rPr lang="en-US" sz="2400" dirty="0" smtClean="0">
                <a:solidFill>
                  <a:srgbClr val="00206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close associate and friend.</a:t>
            </a:r>
            <a:endParaRPr lang="ru-RU" sz="2400" dirty="0">
              <a:solidFill>
                <a:srgbClr val="00206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315200" cy="5486400"/>
          </a:xfrm>
          <a:prstGeom prst="rect">
            <a:avLst/>
          </a:prstGeom>
          <a:noFill/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51520" y="188640"/>
            <a:ext cx="947383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fornian FB" pitchFamily="18" charset="0"/>
                <a:ea typeface="Arial Unicode MS" pitchFamily="34" charset="-128"/>
                <a:cs typeface="Arial Unicode MS" pitchFamily="34" charset="-128"/>
              </a:rPr>
              <a:t>The palace was laid in 1710 after the project of the architect Giovanni Mario Fontana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8208912" cy="54005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8352928" cy="5976664"/>
          </a:xfrm>
          <a:prstGeom prst="rect">
            <a:avLst/>
          </a:prstGeom>
          <a:noFill/>
          <a:ln w="28575">
            <a:solidFill>
              <a:schemeClr val="accent6">
                <a:lumMod val="50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"/>
            <a:ext cx="4896544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548680"/>
            <a:ext cx="7992888" cy="5832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27584" y="6453336"/>
            <a:ext cx="7920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Menshikov</a:t>
            </a:r>
            <a:r>
              <a:rPr lang="en-US" sz="20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was sent to Siberia in 1727 where he died two years later</a:t>
            </a:r>
            <a:endParaRPr lang="ru-RU" sz="2000" dirty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79712" y="0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Surikov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V.I. “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Menshikov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in </a:t>
            </a:r>
            <a:r>
              <a:rPr lang="en-US" sz="2400" dirty="0" err="1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Beresov</a:t>
            </a:r>
            <a:r>
              <a:rPr lang="en-US" sz="2400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”. 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124744"/>
            <a:ext cx="56371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http://clubs.ya.ru/46116860184…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5603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http://lifeglobe.net/blogs/det…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1988840"/>
            <a:ext cx="56528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http://www.hellopiter.ru/Mensh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39752" y="548680"/>
            <a:ext cx="4233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accent2">
                    <a:lumMod val="50000"/>
                  </a:schemeClr>
                </a:solidFill>
              </a:rPr>
              <a:t>Использованные интернет-ресурсы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420888"/>
            <a:ext cx="5791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http://www.moskva-group.ru/tou…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852936"/>
            <a:ext cx="54672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www.hermitagemuseum.org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94</Words>
  <Application>Microsoft Office PowerPoint</Application>
  <PresentationFormat>Экран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12</cp:revision>
  <dcterms:created xsi:type="dcterms:W3CDTF">2013-03-15T16:58:41Z</dcterms:created>
  <dcterms:modified xsi:type="dcterms:W3CDTF">2013-03-29T17:21:14Z</dcterms:modified>
</cp:coreProperties>
</file>