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0" r:id="rId5"/>
    <p:sldId id="262" r:id="rId6"/>
    <p:sldId id="264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00FF"/>
    <a:srgbClr val="F975CD"/>
    <a:srgbClr val="003300"/>
    <a:srgbClr val="FFFF99"/>
    <a:srgbClr val="009900"/>
    <a:srgbClr val="000099"/>
    <a:srgbClr val="190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ED75-BD02-495B-B8D4-DBA7D0C29884}" type="datetimeFigureOut">
              <a:rPr lang="ru-RU" smtClean="0"/>
              <a:pPr/>
              <a:t>17.09.2013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8E8C-B793-4C83-82EF-4062DED316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ED75-BD02-495B-B8D4-DBA7D0C29884}" type="datetimeFigureOut">
              <a:rPr lang="ru-RU" smtClean="0"/>
              <a:pPr/>
              <a:t>17.09.2013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8E8C-B793-4C83-82EF-4062DED316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ED75-BD02-495B-B8D4-DBA7D0C29884}" type="datetimeFigureOut">
              <a:rPr lang="ru-RU" smtClean="0"/>
              <a:pPr/>
              <a:t>17.09.2013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8E8C-B793-4C83-82EF-4062DED316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ED75-BD02-495B-B8D4-DBA7D0C29884}" type="datetimeFigureOut">
              <a:rPr lang="ru-RU" smtClean="0"/>
              <a:pPr/>
              <a:t>17.09.2013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8E8C-B793-4C83-82EF-4062DED316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ED75-BD02-495B-B8D4-DBA7D0C29884}" type="datetimeFigureOut">
              <a:rPr lang="ru-RU" smtClean="0"/>
              <a:pPr/>
              <a:t>17.09.2013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8E8C-B793-4C83-82EF-4062DED316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ED75-BD02-495B-B8D4-DBA7D0C29884}" type="datetimeFigureOut">
              <a:rPr lang="ru-RU" smtClean="0"/>
              <a:pPr/>
              <a:t>17.09.2013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8E8C-B793-4C83-82EF-4062DED316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ED75-BD02-495B-B8D4-DBA7D0C29884}" type="datetimeFigureOut">
              <a:rPr lang="ru-RU" smtClean="0"/>
              <a:pPr/>
              <a:t>17.09.2013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8E8C-B793-4C83-82EF-4062DED316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ED75-BD02-495B-B8D4-DBA7D0C29884}" type="datetimeFigureOut">
              <a:rPr lang="ru-RU" smtClean="0"/>
              <a:pPr/>
              <a:t>17.09.2013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8E8C-B793-4C83-82EF-4062DED316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ED75-BD02-495B-B8D4-DBA7D0C29884}" type="datetimeFigureOut">
              <a:rPr lang="ru-RU" smtClean="0"/>
              <a:pPr/>
              <a:t>17.09.2013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8E8C-B793-4C83-82EF-4062DED316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ED75-BD02-495B-B8D4-DBA7D0C29884}" type="datetimeFigureOut">
              <a:rPr lang="ru-RU" smtClean="0"/>
              <a:pPr/>
              <a:t>17.09.2013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8E8C-B793-4C83-82EF-4062DED316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ED75-BD02-495B-B8D4-DBA7D0C29884}" type="datetimeFigureOut">
              <a:rPr lang="ru-RU" smtClean="0"/>
              <a:pPr/>
              <a:t>17.09.2013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8E8C-B793-4C83-82EF-4062DED316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7ED75-BD02-495B-B8D4-DBA7D0C29884}" type="datetimeFigureOut">
              <a:rPr lang="ru-RU" smtClean="0"/>
              <a:pPr/>
              <a:t>17.09.2013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38E8C-B793-4C83-82EF-4062DED316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6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8298" y="2924944"/>
            <a:ext cx="4824536" cy="618261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Тема урока: «Золотая осень»</a:t>
            </a:r>
            <a:r>
              <a:rPr lang="ru-RU" sz="2000" i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i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i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i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000" i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body" idx="1"/>
          </p:nvPr>
        </p:nvSpPr>
        <p:spPr>
          <a:xfrm>
            <a:off x="683568" y="5373216"/>
            <a:ext cx="7772400" cy="78581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Учитель изобразительного искусства</a:t>
            </a:r>
          </a:p>
          <a:p>
            <a:pPr algn="r"/>
            <a:r>
              <a:rPr lang="ru-RU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Кировская И.В.</a:t>
            </a:r>
            <a:endParaRPr lang="ru-RU" sz="2400" b="1" i="1" dirty="0">
              <a:solidFill>
                <a:schemeClr val="accent6">
                  <a:lumMod val="40000"/>
                  <a:lumOff val="6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80728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Урок изобразительного искусства в 5 классе</a:t>
            </a:r>
            <a:endParaRPr lang="ru-RU" sz="5400" b="1" i="1" cap="none" spc="0" dirty="0">
              <a:ln w="11430"/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6165304"/>
            <a:ext cx="739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Надым</a:t>
            </a:r>
          </a:p>
          <a:p>
            <a:pPr algn="ctr"/>
            <a:r>
              <a:rPr lang="ru-RU" sz="12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2010</a:t>
            </a:r>
            <a:endParaRPr lang="ru-RU" sz="1200" b="1" i="1" dirty="0">
              <a:solidFill>
                <a:schemeClr val="accent6">
                  <a:lumMod val="40000"/>
                  <a:lumOff val="6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6632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Муниципальное общеобразовательное учреждение</a:t>
            </a:r>
          </a:p>
          <a:p>
            <a:pPr algn="ctr"/>
            <a:r>
              <a:rPr lang="ru-RU" sz="1200" b="1" i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«Средняя общеобразовательная школа №6 </a:t>
            </a:r>
          </a:p>
          <a:p>
            <a:pPr algn="ctr"/>
            <a:r>
              <a:rPr lang="ru-RU" sz="1200" b="1" i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углублённым изучением отдельных предметов»</a:t>
            </a:r>
          </a:p>
          <a:p>
            <a:pPr algn="ctr"/>
            <a:r>
              <a:rPr lang="ru-RU" sz="1200" b="1" i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 Надым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0326" y="4028798"/>
            <a:ext cx="43864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Выполнение осеннего пейзажа с использованием компьютерных технологий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3578" y="2714229"/>
            <a:ext cx="3814440" cy="26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728" y="214290"/>
            <a:ext cx="6286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Цели урока: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8579296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Содействовать формированию специальных графических  умений, навыков.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Создавать условия для развития эмоций.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Развивать познавательные способности учащихся .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Развивать фантазию и умение практически воплощать свои творческие идеи при помощи компьютера.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179512" y="1970753"/>
            <a:ext cx="7206118" cy="2214578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Использование компьютера с его огромными универсальными возможностями на уроках изобразительного искусства позволяет активно развивать познавательные способности каждого ученика, создаёт эмоциональный настрой, это в свою очередь, положительно сказывается на развитии художественного творчества.</a:t>
            </a:r>
            <a:endParaRPr lang="ru-RU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872208" cy="171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63634"/>
            <a:ext cx="2722686" cy="244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осень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936" y="2708920"/>
            <a:ext cx="4864473" cy="3805091"/>
          </a:xfr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" name="Содержимое 5" descr="100_001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86"/>
          <a:stretch>
            <a:fillRect/>
          </a:stretch>
        </p:blipFill>
        <p:spPr>
          <a:xfrm rot="20762432">
            <a:off x="380054" y="401593"/>
            <a:ext cx="2487242" cy="2166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лес осенью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47864" y="1700808"/>
            <a:ext cx="5572132" cy="4934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100_0017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340768"/>
            <a:ext cx="2199188" cy="16963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На уроке все дети работали увлеченно, всем очень нравилось рисовать на компьютере. Каждый ученик по-своему представил и изобразил рисунок. Рисунки получились яркие, интересные. 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9" name="Содержимое 8" descr="лес осенью.bmp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844824"/>
            <a:ext cx="5647284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980728"/>
            <a:ext cx="8001056" cy="40719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Sylfaen" pitchFamily="18" charset="0"/>
              </a:rPr>
              <a:t>                   Дать импульс к новому виду творчества, вызвать интерес к искусству сегодняшнего дня, сформировать потребность не только заниматься им, </a:t>
            </a:r>
            <a:br>
              <a:rPr lang="ru-RU" sz="3200" b="1" dirty="0" smtClean="0">
                <a:solidFill>
                  <a:srgbClr val="000099"/>
                </a:solidFill>
                <a:latin typeface="Sylfaen" pitchFamily="18" charset="0"/>
              </a:rPr>
            </a:br>
            <a:r>
              <a:rPr lang="ru-RU" sz="3200" b="1" dirty="0" smtClean="0">
                <a:solidFill>
                  <a:srgbClr val="000099"/>
                </a:solidFill>
                <a:latin typeface="Sylfaen" pitchFamily="18" charset="0"/>
              </a:rPr>
              <a:t>но и понимать его – вот главная цель проведения уроков изобразительного искусства с применением информационных технологий. </a:t>
            </a:r>
            <a:r>
              <a:rPr lang="ru-RU" sz="3200" dirty="0" smtClean="0">
                <a:solidFill>
                  <a:srgbClr val="000099"/>
                </a:solidFill>
                <a:latin typeface="Arial Narrow" pitchFamily="34" charset="0"/>
              </a:rPr>
              <a:t/>
            </a:r>
            <a:br>
              <a:rPr lang="ru-RU" sz="3200" dirty="0" smtClean="0">
                <a:solidFill>
                  <a:srgbClr val="000099"/>
                </a:solidFill>
                <a:latin typeface="Arial Narrow" pitchFamily="34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168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Тема урока: «Золотая осень»  </vt:lpstr>
      <vt:lpstr>Презентация PowerPoint</vt:lpstr>
      <vt:lpstr>Презентация PowerPoint</vt:lpstr>
      <vt:lpstr>Презентация PowerPoint</vt:lpstr>
      <vt:lpstr>Презентация PowerPoint</vt:lpstr>
      <vt:lpstr>На уроке все дети работали увлеченно, всем очень нравилось рисовать на компьютере. Каждый ученик по-своему представил и изобразил рисунок. Рисунки получились яркие, интересные. </vt:lpstr>
      <vt:lpstr>                   Дать импульс к новому виду творчества, вызвать интерес к искусству сегодняшнего дня, сформировать потребность не только заниматься им,  но и понимать его – вот главная цель проведения уроков изобразительного искусства с применением информационных технологий. 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изобразительного искусства </dc:title>
  <dc:creator>преподаватель</dc:creator>
  <cp:lastModifiedBy>Альбина</cp:lastModifiedBy>
  <cp:revision>59</cp:revision>
  <dcterms:created xsi:type="dcterms:W3CDTF">2008-12-04T09:15:15Z</dcterms:created>
  <dcterms:modified xsi:type="dcterms:W3CDTF">2013-09-17T08:06:42Z</dcterms:modified>
</cp:coreProperties>
</file>