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7" r:id="rId9"/>
    <p:sldId id="266" r:id="rId10"/>
    <p:sldId id="265" r:id="rId11"/>
    <p:sldId id="269" r:id="rId12"/>
    <p:sldId id="268" r:id="rId13"/>
    <p:sldId id="272" r:id="rId14"/>
    <p:sldId id="271" r:id="rId15"/>
    <p:sldId id="270" r:id="rId16"/>
    <p:sldId id="25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8392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8750" y="1600200"/>
            <a:ext cx="8832850" cy="533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9933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4E2D-04C1-4D0B-8483-C0D53A4897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0"/>
            <a:ext cx="196215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573405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8382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8382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8382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295400" y="838200"/>
            <a:ext cx="78486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flipV="1">
            <a:off x="8458200" y="609600"/>
            <a:ext cx="685800" cy="228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295400" y="6324600"/>
            <a:ext cx="7848600" cy="228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95400" y="6248400"/>
            <a:ext cx="784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OCR A Extended" pitchFamily="50" charset="0"/>
              </a:rPr>
              <a:t>WWW.YOUR-SCHOOL-URL.COM</a:t>
            </a:r>
          </a:p>
        </p:txBody>
      </p:sp>
      <p:pic>
        <p:nvPicPr>
          <p:cNvPr id="1035" name="Picture 11" descr="Z:\newtek\_backgrounds_1.02\Tim\powerpoint templates\21-40\excellence in technology\elements\finger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3600" y="6421438"/>
            <a:ext cx="339725" cy="3603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aettenschweiler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aettenschweiler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aettenschweiler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aettenschweiler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aettenschweiler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aettenschweiler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aettenschweiler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aettenschweiler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3568" y="764704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Twelve  Collegiums  Building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88224" y="188640"/>
            <a:ext cx="2339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School180@inbox.ru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700808"/>
            <a:ext cx="5904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к учебнику М.А.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Гацкевич «Санкт-Петербург»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5157192"/>
            <a:ext cx="302446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        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 № 180 </a:t>
            </a:r>
            <a:endParaRPr lang="ru-RU" sz="16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Дмитрук Л.Е.</a:t>
            </a:r>
          </a:p>
        </p:txBody>
      </p:sp>
      <p:pic>
        <p:nvPicPr>
          <p:cNvPr id="8" name="Picture 6" descr="http://img1.imensagens.com/es/flores/1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861048"/>
            <a:ext cx="1905000" cy="1333501"/>
          </a:xfrm>
          <a:prstGeom prst="rect">
            <a:avLst/>
          </a:prstGeom>
          <a:noFill/>
        </p:spPr>
      </p:pic>
      <p:pic>
        <p:nvPicPr>
          <p:cNvPr id="8194" name="Picture 2" descr="http://www.enlight.ru/camera/272/sep26_650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51520" y="2204864"/>
            <a:ext cx="585721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Franklin Gothic Demi Cond" pitchFamily="34" charset="0"/>
                <a:cs typeface="Times New Roman" pitchFamily="18" charset="0"/>
              </a:rPr>
              <a:t>Nowadays, the apartment in the</a:t>
            </a:r>
            <a:r>
              <a:rPr lang="en-US" sz="2400" dirty="0" smtClean="0">
                <a:latin typeface="Times New Roman" pitchFamily="18" charset="0"/>
                <a:ea typeface="Franklin Gothic Demi Cond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university where he lived for nearly twenty-five years is a museum. It’s open to the public.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http://www.spbu.ru/i/upload/structure/Mendeleev/kabi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735328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5" name="Picture 7" descr="http://s-pb.in/images/stories/museums/mendelee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734481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history of the discovery of the Periodic Law of elements figures in the exposition. Instruments from Mendeleyev’s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laboratory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on display here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8674" name="Picture 2" descr="http://upload.wikimedia.org/wikipedia/commons/thumb/9/91/Mendeleev_law.jpg/220px-Mendeleev_l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3308052" cy="4766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journal.spbu.ru/wp-content/uploads/2011/08/3835_mus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240360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59632" y="0"/>
            <a:ext cx="7128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are a barometer and a two-tiered balance for weighing solid and gaseous substances actually designed by Mendeleyev.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://upload.wikimedia.org/wikipedia/commons/thumb/c/cf/Mendeleev's_design_Weight_devices_for_firm_and_gas_substances.jpg/250px-Mendeleev's_design_Weight_devices_for_firm_and_gas_substan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352839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Picture 5" descr="http://cs410416.userapi.com/v410416521/70ba/T06zUcpx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60"/>
            <a:ext cx="3096344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Many prominent scientists and writers worked here, among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them: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upload.wikimedia.org/wikipedia/commons/a/a7/Sechenov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288032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7704" y="5085184"/>
            <a:ext cx="2004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naturalist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Sechenov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File:Popov.jpg"/>
          <p:cNvPicPr>
            <a:picLocks noChangeAspect="1" noChangeArrowheads="1"/>
          </p:cNvPicPr>
          <p:nvPr/>
        </p:nvPicPr>
        <p:blipFill>
          <a:blip r:embed="rId3" cstate="print"/>
          <a:srcRect t="3947" b="7242"/>
          <a:stretch>
            <a:fillRect/>
          </a:stretch>
        </p:blipFill>
        <p:spPr bwMode="auto">
          <a:xfrm>
            <a:off x="5280713" y="1052736"/>
            <a:ext cx="3153873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08104" y="5085184"/>
            <a:ext cx="27029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Alexander Popov,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inventor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radio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Many prominent scientists and writers worked here, among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them: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File:Nikolay Chernyshev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2376264" cy="302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11960" y="1052736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writers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013176"/>
            <a:ext cx="2082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Nikolay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Chernyshevsky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hidden-facts.info/wp-content/img/tyrgenev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00808"/>
            <a:ext cx="22322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3968" y="5157192"/>
            <a:ext cx="204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Ivan Turgenev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5013176"/>
            <a:ext cx="13644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Nikolay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Nekrasov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File:Николай Некрас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700808"/>
            <a:ext cx="22322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0"/>
            <a:ext cx="5310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Nowadays, over 17,000 students are enrolled in its departments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Актовый зал здания 12 коллегий. Фото с сайта филологического факультета СПбГУ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547664" y="1196752"/>
            <a:ext cx="698477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https://encrypted-tbn1.gstatic.com/images?q=tbn:ANd9GcToxp5VC6WEogrpumYTL2Zn68Tczxkpq2QyznIOnuDN3_eNwU3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698477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6" name="Picture 8" descr="http://cs323716.userapi.com/v323716189/21b1/6AVmaS7zn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196752"/>
            <a:ext cx="698477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8" name="Picture 10" descr="http://spbu.ru/i/upload/photoreport/20110426/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196752"/>
            <a:ext cx="6992491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80" name="Picture 12" descr="http://oldpeterburg.ru/images/stories/builds/12ko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196752"/>
            <a:ext cx="6971928" cy="48509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0"/>
            <a:ext cx="62279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Интернет-ресурсы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90872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http://commons.wikimedia.org/wiki/File:Twelvecollegia.jpg?uselang=ru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24744"/>
            <a:ext cx="27398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http://www.enlight.ru/camera/272/index.html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34076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http://www.ipetersburg.ru/guide/sights/monuments/ruka-tvortsa/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679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http://www.peterburg.biz/zemtsov-mihail-grigorevich.html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772816"/>
            <a:ext cx="2707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http://festival.1september.ru/articles/210520/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988840"/>
            <a:ext cx="27013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http://drugoypiter.ru/place/12ti_kollegiy.htm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2204864"/>
            <a:ext cx="13260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http://lori.ru/114077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2420888"/>
            <a:ext cx="2755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http://www.spbumag.nw.ru/2003/15/19.shtml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263691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http://www.hellopiter.ru/Building_of_twelve_boards.html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285293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http://commons.wikimedia.org/wiki/File:DIMendeleevCab.jpg?uselang=ru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3068960"/>
            <a:ext cx="57423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http://spbu.ru/structure/uprav/sit/150-structure/structure/uprav/372-mendeleev-museum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3284984"/>
            <a:ext cx="28071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http://s-pb.in/museums/museum-of-mendeleev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3501008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http://ru.wikipedia.org/wiki/%D0%9D%D0%B0%D1%83%D0%BA%D0%B0_%D0%B2_%D0%A0%D0%BE%D1%81%D1%81%D0%B8%D0%B8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3933056"/>
            <a:ext cx="18325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http://journal.spbu.ru/?p=676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9632" y="4149080"/>
            <a:ext cx="15840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http://vk.com/zamyjnaya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59632" y="4365104"/>
            <a:ext cx="59046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http://upload.wikimedia.org/wikipedia/commons/a/a7/Sechenov.jpg?uselang=ru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458112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http://commons.wikimedia.org/wiki/File:Popov.jpg?uselang=ru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59632" y="4797152"/>
            <a:ext cx="5400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http://commons.wikimedia.org/wiki/File:Nikolay_Chernyshevsky.jpg?uselang=ru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501317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http://hidden-facts.info/archives/temnaya-storona-turgeneva/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59632" y="5229200"/>
            <a:ext cx="75608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http://ru.wikipedia.org/wiki/%D0%9D%D0%B5%D0%BA%D1%80%D0%B0%D1%81%D0%BE%D0%B2,_%D0%9D%D0%B8%D0%BA%D0%BE%D0%BB%D0%B0%D0%B9_%D0%90%D0%BB%D0%B5%D0%BA%D1%81%D0%B5%D0%B5%D0%B2%D0%B8%D1%87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59632" y="5805264"/>
            <a:ext cx="23310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http://lenta.ru/news/2012/11/10/filfak/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6021288"/>
            <a:ext cx="26212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http://dic.academic.ru/dic.nsf/ruwiki/16455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188640"/>
            <a:ext cx="5801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This building is one of the oldest in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city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upload.wikimedia.org/wikipedia/commons/c/c2/Twelvecollegia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7235886" cy="5311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construction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Twelve Collegiums building was started after Domenico Trezzini’s project in 1722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ipetersburg.ru/content/images/essence/wysiwyg/m_c0d2c50f43212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3483570" cy="438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51720" y="5877272"/>
            <a:ext cx="19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Domenico Trezzini</a:t>
            </a:r>
            <a:endParaRPr lang="ru-RU" dirty="0"/>
          </a:p>
        </p:txBody>
      </p:sp>
      <p:pic>
        <p:nvPicPr>
          <p:cNvPr id="6146" name="Picture 2" descr="http://www.peterburg.biz/images/stories/arh_zemcov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3280193" cy="246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436096" y="4653136"/>
            <a:ext cx="3312368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Franklin Gothic Demi Cond" pitchFamily="34" charset="0"/>
                <a:cs typeface="Times New Roman" pitchFamily="18" charset="0"/>
              </a:rPr>
              <a:t>The construction was finished only in 1742 by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Franklin Gothic Demi Cond" pitchFamily="34" charset="0"/>
                <a:cs typeface="Times New Roman" pitchFamily="18" charset="0"/>
              </a:rPr>
              <a:t>Mikhail Zemtsov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building is divided into twelve identical but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independent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sections. Each of the twelve parts of the building has its separate roof.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festival.1september.ru/articles/210520/im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7626535" cy="4499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87624" y="0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Franklin Gothic Demi Cond" pitchFamily="34" charset="0"/>
                <a:cs typeface="Times New Roman" pitchFamily="18" charset="0"/>
              </a:rPr>
              <a:t>One end of the building faces the Neva, the main facade stretches for nearly half a kilometre into the island.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http://drugoypiter.ru/wp-content/uploads/2010/06/12co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6552728" cy="508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http://prv1.lori-images.net/zdanie-spbgu-12-kollegii-0000114077-preview.jpg"/>
          <p:cNvPicPr>
            <a:picLocks noChangeAspect="1" noChangeArrowheads="1"/>
          </p:cNvPicPr>
          <p:nvPr/>
        </p:nvPicPr>
        <p:blipFill>
          <a:blip r:embed="rId3" cstate="print"/>
          <a:srcRect l="2634" t="3516" r="2538" b="12094"/>
          <a:stretch>
            <a:fillRect/>
          </a:stretch>
        </p:blipFill>
        <p:spPr bwMode="auto">
          <a:xfrm>
            <a:off x="1835696" y="1052736"/>
            <a:ext cx="6552728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Important administrative reforms by Peter I were put into effect at that time. The numerous state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establishments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(prikazy)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were replaced in 1718 by “collegiums” set up by Peter the Great.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spbumag.nw.ru/2003/15/images/unive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984776" cy="4245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Здание Двенадцати Коллегий.Анжело Тозелли. Панорама Санкт-Петербурга.1820 год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6984776" cy="5184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115616" y="153888"/>
            <a:ext cx="73448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Franklin Gothic Demi Cond" pitchFamily="34" charset="0"/>
                <a:cs typeface="Times New Roman" pitchFamily="18" charset="0"/>
              </a:rPr>
              <a:t>The colleges were committed in the direction of certain branches of economy and state services. At the beginning of the 19th century they were reorganized into ministries.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87624" y="0"/>
            <a:ext cx="7272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Franklin Gothic Demi Cond" pitchFamily="34" charset="0"/>
                <a:cs typeface="Times New Roman" pitchFamily="18" charset="0"/>
              </a:rPr>
              <a:t>In 1819 the building  was taken over by St Petersburg University. Many Russian scholars have made this educational institute famous.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Здание Двенадцати Коллегий.Открытка нач.XX ве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708188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1196752"/>
            <a:ext cx="2952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1866 to 1890 the outstanding Russian chemist, Dmitry Mendeleyev (1834-1907), lived and worked at the university. Mendeleyev is famous for having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formulated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Periodic Law and invented the periodic table of elements.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File:DIMendeleevC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4320480" cy="586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aettenschweiler"/>
        <a:ea typeface=""/>
        <a:cs typeface=""/>
      </a:majorFont>
      <a:minorFont>
        <a:latin typeface="Franklin Gothic Demi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excellence_in_education</Template>
  <TotalTime>140</TotalTime>
  <Words>443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Larisa</cp:lastModifiedBy>
  <cp:revision>36</cp:revision>
  <dcterms:created xsi:type="dcterms:W3CDTF">2013-02-25T15:41:01Z</dcterms:created>
  <dcterms:modified xsi:type="dcterms:W3CDTF">2013-02-25T18:11:24Z</dcterms:modified>
</cp:coreProperties>
</file>