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5" y="332656"/>
            <a:ext cx="3744416" cy="194421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Рисуем деревья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 «ИЗОБРАЗИТЕЛЬНОЕ ИСКУССТВО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4" name="Picture 47" descr="tr95mart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75125" cy="466524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9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700808"/>
            <a:ext cx="8136904" cy="33843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sz="2700" b="1" i="1" dirty="0" smtClean="0"/>
              <a:t>Даньшина Алена Ивановна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1800" b="1" i="1" dirty="0" smtClean="0"/>
              <a:t>учитель музыки и ИЗО ГБОУ ООШ № 12 пос. Шмидта </a:t>
            </a:r>
            <a:br>
              <a:rPr lang="ru-RU" sz="1800" b="1" i="1" dirty="0" smtClean="0"/>
            </a:br>
            <a:r>
              <a:rPr lang="ru-RU" sz="1800" b="1" i="1" dirty="0" smtClean="0"/>
              <a:t>г. о. Новокуйбышевск Самарской области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55972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41756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+mn-lt"/>
              </a:rPr>
              <a:t>Что общего у всех деревьев?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Конечно</a:t>
            </a:r>
            <a:r>
              <a:rPr lang="ru-RU" sz="2800" b="1" i="1" dirty="0">
                <a:solidFill>
                  <a:srgbClr val="C00000"/>
                </a:solidFill>
                <a:latin typeface="+mn-lt"/>
              </a:rPr>
              <a:t>, ствол и ветки. Ствол — это самая толстая часть дерева. Ветки расположены вдоль ствола и направлены вверх. Самая толстая часть ствола около земли, а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самая </a:t>
            </a:r>
            <a:r>
              <a:rPr lang="ru-RU" sz="2800" b="1" i="1" dirty="0">
                <a:solidFill>
                  <a:srgbClr val="C00000"/>
                </a:solidFill>
                <a:latin typeface="+mn-lt"/>
              </a:rPr>
              <a:t>тонкая — на верхушке. Самые короткие ветки расположены ближе к верхушке, а самые длинные — ближе к основанию ствола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.</a:t>
            </a:r>
            <a:br>
              <a:rPr lang="ru-RU" sz="2800" dirty="0">
                <a:solidFill>
                  <a:srgbClr val="C00000"/>
                </a:solidFill>
                <a:latin typeface="+mn-lt"/>
              </a:rPr>
            </a:b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834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24036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этапы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4644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2" y="908720"/>
            <a:ext cx="3432567" cy="2880320"/>
          </a:xfrm>
        </p:spPr>
        <p:txBody>
          <a:bodyPr>
            <a:normAutofit/>
          </a:bodyPr>
          <a:lstStyle/>
          <a:p>
            <a:r>
              <a:rPr lang="ru-RU" b="1" dirty="0"/>
              <a:t>Первый этап</a:t>
            </a:r>
            <a:r>
              <a:rPr lang="ru-RU" dirty="0"/>
              <a:t>. Основой </a:t>
            </a:r>
            <a:r>
              <a:rPr lang="ru-RU" dirty="0" smtClean="0"/>
              <a:t>дерева </a:t>
            </a:r>
            <a:r>
              <a:rPr lang="ru-RU" dirty="0"/>
              <a:t>является его ствол</a:t>
            </a:r>
            <a:br>
              <a:rPr lang="ru-RU" dirty="0"/>
            </a:br>
            <a:r>
              <a:rPr lang="ru-RU" dirty="0"/>
              <a:t>Сверху ствол тоньше, а внизу толще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3381003" cy="36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528637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2276872"/>
            <a:ext cx="3304572" cy="21602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u="sng" dirty="0" smtClean="0">
                <a:latin typeface="+mn-lt"/>
              </a:rPr>
              <a:t>Второй </a:t>
            </a:r>
            <a:r>
              <a:rPr lang="ru-RU" sz="2000" b="1" u="sng" dirty="0">
                <a:latin typeface="+mn-lt"/>
              </a:rPr>
              <a:t>этап </a:t>
            </a:r>
            <a:r>
              <a:rPr lang="ru-RU" sz="2000" b="1" dirty="0">
                <a:latin typeface="+mn-lt"/>
              </a:rPr>
              <a:t>— это изображение крупных, главных веток. Они рисуются так же, как ствол: вверху тоненькие, а ближе к стволу — потолще. И направлены вверх тонким концом. При этом помним, что ветки на  стволе находятся на разном расстоянии.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2403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0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276872"/>
            <a:ext cx="3258696" cy="3024336"/>
          </a:xfrm>
        </p:spPr>
        <p:txBody>
          <a:bodyPr>
            <a:noAutofit/>
          </a:bodyPr>
          <a:lstStyle/>
          <a:p>
            <a:r>
              <a:rPr lang="ru-RU" sz="2400" b="1" u="sng" dirty="0">
                <a:latin typeface="+mn-lt"/>
              </a:rPr>
              <a:t>Третий этап </a:t>
            </a:r>
            <a:r>
              <a:rPr lang="ru-RU" sz="2000" b="1" dirty="0">
                <a:latin typeface="+mn-lt"/>
              </a:rPr>
              <a:t>— рисование мелких веток, то есть кроны дерева. Затем рисуем мелкие </a:t>
            </a:r>
            <a:r>
              <a:rPr lang="ru-RU" sz="2000" b="1" dirty="0" smtClean="0">
                <a:latin typeface="+mn-lt"/>
              </a:rPr>
              <a:t>веточки</a:t>
            </a:r>
            <a:r>
              <a:rPr lang="ru-RU" sz="2000" b="1" dirty="0">
                <a:latin typeface="+mn-lt"/>
              </a:rPr>
              <a:t>, которые отходят от больших. Их очень много. Мелкие ветки рисуются одинаковой толщины — они тоненькие, но тоже тянутся вверх — к солнцу.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136945" cy="561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1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6"/>
            <a:ext cx="5400600" cy="61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980729"/>
            <a:ext cx="3304572" cy="172819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+mn-lt"/>
              </a:rPr>
              <a:t>Рисуем берёзу</a:t>
            </a:r>
            <a:endParaRPr lang="ru-RU" sz="36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2996952"/>
            <a:ext cx="2959320" cy="26579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У </a:t>
            </a:r>
            <a:r>
              <a:rPr lang="ru-RU" sz="2000" b="1" dirty="0">
                <a:solidFill>
                  <a:srgbClr val="00B050"/>
                </a:solidFill>
              </a:rPr>
              <a:t>берёзы ветки очень тонкие и расположены не вверх, они гнутся, свисают вниз и делятся на ещё более тонкие веточки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36895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5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692697"/>
            <a:ext cx="3304572" cy="86409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Рисуем ёлку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2060848"/>
            <a:ext cx="2887312" cy="35940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Нарисуем ёлку. Какую геометрическую фигуру напоминает нам её силуэт? Помним, что вместо листьев у ёлки хвоинки и она стоит зелёной круглый год, поэтому, рисуя зимний пейзаж, </a:t>
            </a:r>
            <a:r>
              <a:rPr lang="ru-RU" sz="2000" b="1" dirty="0" smtClean="0">
                <a:solidFill>
                  <a:srgbClr val="00B050"/>
                </a:solidFill>
              </a:rPr>
              <a:t>раскрашиваем </a:t>
            </a:r>
            <a:r>
              <a:rPr lang="ru-RU" sz="2000" b="1" dirty="0">
                <a:solidFill>
                  <a:srgbClr val="00B050"/>
                </a:solidFill>
              </a:rPr>
              <a:t>ёлку зелёным цветом.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116"/>
            <a:ext cx="4158965" cy="563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4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305</TotalTime>
  <Words>134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Рисуем деревья</vt:lpstr>
      <vt:lpstr>Что общего у всех деревьев?  Конечно, ствол и ветки. Ствол — это самая толстая часть дерева. Ветки расположены вдоль ствола и направлены вверх. Самая толстая часть ствола около земли, а самая тонкая — на верхушке. Самые короткие ветки расположены ближе к верхушке, а самые длинные — ближе к основанию ствола. </vt:lpstr>
      <vt:lpstr>этапы</vt:lpstr>
      <vt:lpstr>Первый этап. Основой дерева является его ствол Сверху ствол тоньше, а внизу толще</vt:lpstr>
      <vt:lpstr>    Второй этап — это изображение крупных, главных веток. Они рисуются так же, как ствол: вверху тоненькие, а ближе к стволу — потолще. И направлены вверх тонким концом. При этом помним, что ветки на  стволе находятся на разном расстоянии.</vt:lpstr>
      <vt:lpstr>Третий этап — рисование мелких веток, то есть кроны дерева. Затем рисуем мелкие веточки, которые отходят от больших. Их очень много. Мелкие ветки рисуются одинаковой толщины — они тоненькие, но тоже тянутся вверх — к солнцу.</vt:lpstr>
      <vt:lpstr>Презентация PowerPoint</vt:lpstr>
      <vt:lpstr>Рисуем берёзу</vt:lpstr>
      <vt:lpstr>Рисуем ёлку</vt:lpstr>
      <vt:lpstr>СПАСИБО ЗА ВНИМАНИЕ!    Даньшина Алена Ивановна,  учитель музыки и ИЗО ГБОУ ООШ № 12 пос. Шмидта  г. о. Новокуйбышевск Самарской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деревья</dc:title>
  <dc:creator>школа</dc:creator>
  <cp:lastModifiedBy>школа</cp:lastModifiedBy>
  <cp:revision>11</cp:revision>
  <dcterms:created xsi:type="dcterms:W3CDTF">2012-09-25T07:07:08Z</dcterms:created>
  <dcterms:modified xsi:type="dcterms:W3CDTF">2013-09-18T08:08:08Z</dcterms:modified>
</cp:coreProperties>
</file>