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Учимся рисовать розу</a:t>
            </a:r>
            <a:endParaRPr lang="ru-RU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40623"/>
            <a:ext cx="6215106" cy="517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u="sng" dirty="0" smtClean="0"/>
              <a:t>1-ый    этап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Начнем рисовать нашу розу с двух фигур</a:t>
            </a:r>
            <a:endParaRPr lang="ru-RU" sz="3600" i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593" y="1643026"/>
            <a:ext cx="606240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u="sng" dirty="0" smtClean="0"/>
              <a:t>2- ой этап</a:t>
            </a:r>
            <a:endParaRPr lang="ru-RU" sz="4400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3600" b="1" i="1" dirty="0" smtClean="0"/>
          </a:p>
          <a:p>
            <a:r>
              <a:rPr lang="ru-RU" sz="3600" b="1" i="1" dirty="0" smtClean="0"/>
              <a:t>Добавим еще три лепестка:</a:t>
            </a:r>
            <a:br>
              <a:rPr lang="ru-RU" sz="3600" b="1" i="1" dirty="0" smtClean="0"/>
            </a:br>
            <a:r>
              <a:rPr lang="ru-RU" sz="3600" b="1" i="1" dirty="0" smtClean="0"/>
              <a:t>сверху, справа, снизу</a:t>
            </a:r>
            <a:endParaRPr lang="ru-RU" sz="3600" b="1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0476" y="1071546"/>
            <a:ext cx="529797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/>
              <a:t>3-ий этап</a:t>
            </a:r>
            <a:endParaRPr lang="ru-RU" sz="4400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Работаем над бутоном, </a:t>
            </a:r>
          </a:p>
          <a:p>
            <a:r>
              <a:rPr lang="ru-RU" sz="3200" i="1" dirty="0" smtClean="0"/>
              <a:t>а дальше рисуем лепесток слева</a:t>
            </a:r>
            <a:endParaRPr lang="ru-RU" sz="3200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8068" y="1214423"/>
            <a:ext cx="565774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/>
              <a:t>4-ый этап</a:t>
            </a:r>
            <a:endParaRPr lang="ru-RU" sz="4400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Добавим лепестки между бутоном и кругом, который рисовали на 1-ом этапе. Нарисуем завиток в центре бутона.</a:t>
            </a:r>
          </a:p>
          <a:p>
            <a:r>
              <a:rPr lang="ru-RU" sz="2400" i="1" dirty="0" smtClean="0"/>
              <a:t>Дорисуем лепестки справа вверху, и внизу</a:t>
            </a:r>
            <a:endParaRPr lang="ru-RU" sz="2400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9377" y="500042"/>
            <a:ext cx="5347578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/>
              <a:t>5-ый этап</a:t>
            </a:r>
            <a:endParaRPr lang="ru-RU" sz="4400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Рисуем лепестки снизу, слева и </a:t>
            </a:r>
            <a:r>
              <a:rPr lang="en-US" sz="2800" i="1" dirty="0" smtClean="0"/>
              <a:t> </a:t>
            </a:r>
            <a:r>
              <a:rPr lang="ru-RU" sz="2800" i="1" dirty="0" smtClean="0"/>
              <a:t>справа, а дальше приступаем к рисованию стебелька и листьев на «плодоножке</a:t>
            </a:r>
            <a:r>
              <a:rPr lang="ru-RU" sz="2400" i="1" dirty="0" smtClean="0"/>
              <a:t>»</a:t>
            </a:r>
            <a:endParaRPr lang="ru-RU" sz="2400" i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885" y="1000108"/>
            <a:ext cx="57843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/>
              <a:t>6-ой этап</a:t>
            </a:r>
            <a:endParaRPr lang="ru-RU" sz="4400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Добавим лепестки слева для придания объема и пышности розе</a:t>
            </a:r>
            <a:endParaRPr lang="ru-RU" sz="3200" i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05231"/>
            <a:ext cx="5463534" cy="518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/>
              <a:t>7-ой этап</a:t>
            </a:r>
            <a:endParaRPr lang="ru-RU" sz="4400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Требует кропотливой работы:</a:t>
            </a:r>
          </a:p>
          <a:p>
            <a:r>
              <a:rPr lang="ru-RU" sz="2400" dirty="0" smtClean="0"/>
              <a:t>Начинаем придавать волнистые формы всем лепесткам</a:t>
            </a:r>
            <a:endParaRPr lang="ru-RU" sz="2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5" y="571480"/>
            <a:ext cx="554973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071942"/>
            <a:ext cx="2900371" cy="241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8-ой этап</a:t>
            </a:r>
            <a:br>
              <a:rPr lang="ru-RU" u="sng" dirty="0" smtClean="0"/>
            </a:br>
            <a:r>
              <a:rPr lang="ru-RU" sz="4000" u="sng" dirty="0" smtClean="0"/>
              <a:t>берем краски и даем возможность расцвести нашей розе</a:t>
            </a:r>
            <a:endParaRPr lang="ru-RU" sz="4000" u="sng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14554"/>
            <a:ext cx="5129237" cy="42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5 кл музыка жанры вокальной музы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 кл музыка жанры вокальной музыки</Template>
  <TotalTime>126</TotalTime>
  <Words>106</Words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5 кл музыка жанры вокальной музыки</vt:lpstr>
      <vt:lpstr>Учимся рисовать розу</vt:lpstr>
      <vt:lpstr>1-ый    этап</vt:lpstr>
      <vt:lpstr>2- ой этап</vt:lpstr>
      <vt:lpstr>3-ий этап</vt:lpstr>
      <vt:lpstr>4-ый этап</vt:lpstr>
      <vt:lpstr>5-ый этап</vt:lpstr>
      <vt:lpstr>6-ой этап</vt:lpstr>
      <vt:lpstr>7-ой этап</vt:lpstr>
      <vt:lpstr>8-ой этап берем краски и даем возможность расцвести нашей розе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рисовать розу</dc:title>
  <cp:lastModifiedBy>Admin</cp:lastModifiedBy>
  <cp:revision>17</cp:revision>
  <dcterms:modified xsi:type="dcterms:W3CDTF">2012-11-07T05:54:02Z</dcterms:modified>
</cp:coreProperties>
</file>