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76" r:id="rId3"/>
    <p:sldId id="277" r:id="rId4"/>
    <p:sldId id="278" r:id="rId5"/>
    <p:sldId id="279" r:id="rId6"/>
    <p:sldId id="291" r:id="rId7"/>
    <p:sldId id="292" r:id="rId8"/>
    <p:sldId id="293" r:id="rId9"/>
    <p:sldId id="294" r:id="rId10"/>
    <p:sldId id="284" r:id="rId11"/>
    <p:sldId id="263" r:id="rId12"/>
    <p:sldId id="273" r:id="rId13"/>
    <p:sldId id="275" r:id="rId14"/>
    <p:sldId id="267" r:id="rId15"/>
    <p:sldId id="286" r:id="rId16"/>
    <p:sldId id="287" r:id="rId17"/>
    <p:sldId id="288" r:id="rId18"/>
    <p:sldId id="289" r:id="rId19"/>
    <p:sldId id="290" r:id="rId20"/>
    <p:sldId id="269" r:id="rId21"/>
    <p:sldId id="270" r:id="rId22"/>
    <p:sldId id="28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D98A3-26ED-4DD5-BDE7-1A8E4BEEC380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B8386-0A4E-48BE-ACEF-37FDB01329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2455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8386-0A4E-48BE-ACEF-37FDB01329D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7593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8EB6-ABE6-47CD-B14B-7CDC6B75E025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86A819-29B2-47D4-9AE2-0419C28F84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8EB6-ABE6-47CD-B14B-7CDC6B75E025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A819-29B2-47D4-9AE2-0419C28F8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8EB6-ABE6-47CD-B14B-7CDC6B75E025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A819-29B2-47D4-9AE2-0419C28F8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2F88EB6-ABE6-47CD-B14B-7CDC6B75E025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086A819-29B2-47D4-9AE2-0419C28F84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8EB6-ABE6-47CD-B14B-7CDC6B75E025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A819-29B2-47D4-9AE2-0419C28F84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8EB6-ABE6-47CD-B14B-7CDC6B75E025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A819-29B2-47D4-9AE2-0419C28F84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A819-29B2-47D4-9AE2-0419C28F84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8EB6-ABE6-47CD-B14B-7CDC6B75E025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8EB6-ABE6-47CD-B14B-7CDC6B75E025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A819-29B2-47D4-9AE2-0419C28F84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8EB6-ABE6-47CD-B14B-7CDC6B75E025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A819-29B2-47D4-9AE2-0419C28F8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2F88EB6-ABE6-47CD-B14B-7CDC6B75E025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086A819-29B2-47D4-9AE2-0419C28F84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8EB6-ABE6-47CD-B14B-7CDC6B75E025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86A819-29B2-47D4-9AE2-0419C28F84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2F88EB6-ABE6-47CD-B14B-7CDC6B75E025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086A819-29B2-47D4-9AE2-0419C28F84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6600" dirty="0" smtClean="0"/>
              <a:t>«Древний Восток»</a:t>
            </a:r>
            <a:endParaRPr lang="ru-RU" sz="6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обобщения по разделу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434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Взятие Вавилона персами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Правление Хаммурапи в Вавилоне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Завоевания фараона Тутмоса </a:t>
            </a:r>
            <a:r>
              <a:rPr lang="en-US" dirty="0" smtClean="0"/>
              <a:t>III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Постройка пирамиды Хеопса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ru-RU" dirty="0">
                <a:ea typeface="Calibri"/>
                <a:cs typeface="Times New Roman"/>
              </a:rPr>
              <a:t>1792 – 1750  гг. до н.э. </a:t>
            </a:r>
            <a:endParaRPr lang="en-US" dirty="0" smtClean="0">
              <a:ea typeface="Calibri"/>
              <a:cs typeface="Times New Roman"/>
            </a:endParaRPr>
          </a:p>
          <a:p>
            <a:pPr marL="457200" indent="-457200">
              <a:buFont typeface="+mj-lt"/>
              <a:buAutoNum type="alphaLcParenR"/>
            </a:pPr>
            <a:r>
              <a:rPr lang="ru-RU" dirty="0" smtClean="0">
                <a:ea typeface="Calibri"/>
                <a:cs typeface="Times New Roman"/>
              </a:rPr>
              <a:t>1500 </a:t>
            </a:r>
            <a:r>
              <a:rPr lang="ru-RU" dirty="0">
                <a:ea typeface="Calibri"/>
                <a:cs typeface="Times New Roman"/>
              </a:rPr>
              <a:t>г. до н.э</a:t>
            </a:r>
            <a:r>
              <a:rPr lang="ru-RU" dirty="0" smtClean="0">
                <a:ea typeface="Calibri"/>
                <a:cs typeface="Times New Roman"/>
              </a:rPr>
              <a:t>.</a:t>
            </a:r>
            <a:endParaRPr lang="en-US" dirty="0" smtClean="0">
              <a:ea typeface="Calibri"/>
              <a:cs typeface="Times New Roman"/>
            </a:endParaRPr>
          </a:p>
          <a:p>
            <a:pPr marL="457200" indent="-457200">
              <a:buFont typeface="+mj-lt"/>
              <a:buAutoNum type="alphaLcParenR"/>
            </a:pPr>
            <a:r>
              <a:rPr lang="ru-RU" dirty="0">
                <a:ea typeface="Calibri"/>
                <a:cs typeface="Times New Roman"/>
              </a:rPr>
              <a:t>538 г. до н.э. </a:t>
            </a:r>
            <a:endParaRPr lang="ru-RU" dirty="0" smtClean="0">
              <a:ea typeface="Calibri"/>
              <a:cs typeface="Times New Roman"/>
            </a:endParaRPr>
          </a:p>
          <a:p>
            <a:pPr marL="457200" indent="-457200">
              <a:buFont typeface="+mj-lt"/>
              <a:buAutoNum type="alphaLcParenR"/>
            </a:pPr>
            <a:r>
              <a:rPr lang="ru-RU" dirty="0" smtClean="0">
                <a:ea typeface="Calibri"/>
                <a:cs typeface="Times New Roman"/>
              </a:rPr>
              <a:t>2600 г. до н.э.</a:t>
            </a:r>
          </a:p>
          <a:p>
            <a:pPr marL="0" indent="0">
              <a:buNone/>
            </a:pPr>
            <a:endParaRPr lang="ru-RU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1400" dirty="0">
              <a:ea typeface="Calibri"/>
              <a:cs typeface="Times New Roman"/>
            </a:endParaRPr>
          </a:p>
          <a:p>
            <a:pPr marL="457200" indent="-457200">
              <a:buFont typeface="+mj-lt"/>
              <a:buAutoNum type="alphaLcParenR"/>
            </a:pPr>
            <a:endParaRPr lang="ru-RU" sz="18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Соотнести события и даты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3275856" y="2492896"/>
            <a:ext cx="1440160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067944" y="2960948"/>
            <a:ext cx="648072" cy="1944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707904" y="2636912"/>
            <a:ext cx="1008112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4283968" y="4077072"/>
            <a:ext cx="576064" cy="1656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0442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 uiExpand="1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45720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Правитель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Шадуф</a:t>
            </a:r>
            <a:r>
              <a:rPr lang="ru-RU" dirty="0" smtClean="0"/>
              <a:t>    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Войско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Колонии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Законы 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Города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Дельта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Власть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Т</a:t>
            </a:r>
            <a:r>
              <a:rPr lang="ru-RU" dirty="0" smtClean="0"/>
              <a:t>ерритория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Письменность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/>
              <a:t>Выделите признаки государства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24128" y="3573016"/>
            <a:ext cx="28803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1,3,5,6,8,9,10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393810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4743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Денежный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сбор в пользу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государства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Служители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богов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Большое 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 сильное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государство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Люди, которые не входили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ни в одну из каст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Индии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Группы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людей  в Индии со своими  правами и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обязанностями</a:t>
            </a:r>
            <a:endParaRPr lang="ru-RU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Сказание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о богах и легендарных 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героях</a:t>
            </a: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Подберите термины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092280" y="1567813"/>
            <a:ext cx="2049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</a:rPr>
              <a:t>Налог</a:t>
            </a:r>
            <a:endParaRPr lang="ru-RU" sz="2400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8785" y="2204864"/>
            <a:ext cx="1603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</a:rPr>
              <a:t>Жрецы</a:t>
            </a:r>
            <a:endParaRPr lang="ru-RU" sz="240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2280" y="285284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</a:rPr>
              <a:t>Держава</a:t>
            </a:r>
            <a:endParaRPr lang="ru-RU" sz="2400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3925" y="393305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</a:rPr>
              <a:t>Неприкасаемые</a:t>
            </a:r>
            <a:endParaRPr lang="ru-RU" sz="2400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25208" y="4788699"/>
            <a:ext cx="153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</a:rPr>
              <a:t>Касты</a:t>
            </a:r>
            <a:endParaRPr lang="ru-RU" sz="2400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87853" y="548058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</a:rPr>
              <a:t>Мифы</a:t>
            </a:r>
            <a:endParaRPr lang="ru-RU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947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latin typeface="Times New Roman"/>
                <a:ea typeface="Times New Roman"/>
              </a:rPr>
              <a:t>Иероглифы</a:t>
            </a:r>
            <a:endParaRPr lang="en-US" dirty="0" smtClean="0">
              <a:latin typeface="Times New Roman"/>
              <a:ea typeface="Times New Roman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latin typeface="Times New Roman"/>
                <a:ea typeface="Times New Roman"/>
              </a:rPr>
              <a:t>Клинопись  </a:t>
            </a:r>
            <a:endParaRPr lang="en-US" dirty="0" smtClean="0">
              <a:latin typeface="Times New Roman"/>
              <a:ea typeface="Times New Roman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latin typeface="Times New Roman"/>
                <a:ea typeface="Times New Roman"/>
              </a:rPr>
              <a:t>Алфавит</a:t>
            </a:r>
            <a:endParaRPr lang="en-US" dirty="0" smtClean="0">
              <a:latin typeface="Times New Roman"/>
              <a:ea typeface="Times New Roman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latin typeface="Times New Roman"/>
                <a:ea typeface="Times New Roman"/>
              </a:rPr>
              <a:t>Шахматы</a:t>
            </a:r>
            <a:endParaRPr lang="en-US" dirty="0" smtClean="0">
              <a:latin typeface="Times New Roman"/>
              <a:ea typeface="Times New Roman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latin typeface="Times New Roman"/>
                <a:ea typeface="Times New Roman"/>
              </a:rPr>
              <a:t>Бумага</a:t>
            </a:r>
            <a:endParaRPr lang="ru-RU" sz="1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ru-RU" dirty="0" smtClean="0"/>
              <a:t>Финикия</a:t>
            </a:r>
          </a:p>
          <a:p>
            <a:pPr marL="457200" indent="-457200">
              <a:buFont typeface="+mj-lt"/>
              <a:buAutoNum type="alphaLcParenR"/>
            </a:pPr>
            <a:r>
              <a:rPr lang="ru-RU" dirty="0" smtClean="0"/>
              <a:t>Индия</a:t>
            </a:r>
          </a:p>
          <a:p>
            <a:pPr marL="457200" indent="-457200">
              <a:buFont typeface="+mj-lt"/>
              <a:buAutoNum type="alphaLcParenR"/>
            </a:pPr>
            <a:r>
              <a:rPr lang="ru-RU" dirty="0" smtClean="0"/>
              <a:t>Китай</a:t>
            </a:r>
          </a:p>
          <a:p>
            <a:pPr marL="457200" indent="-457200">
              <a:buFont typeface="+mj-lt"/>
              <a:buAutoNum type="alphaLcParenR"/>
            </a:pPr>
            <a:r>
              <a:rPr lang="ru-RU" dirty="0" smtClean="0"/>
              <a:t>Египет</a:t>
            </a:r>
          </a:p>
          <a:p>
            <a:pPr marL="457200" indent="-457200">
              <a:buFont typeface="+mj-lt"/>
              <a:buAutoNum type="alphaLcParenR"/>
            </a:pPr>
            <a:r>
              <a:rPr lang="ru-RU" dirty="0" smtClean="0"/>
              <a:t>Междуречье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Соотнесите государства и их изобретения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627784" y="2420888"/>
            <a:ext cx="1944216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2627784" y="3356992"/>
            <a:ext cx="2016224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2627784" y="2492896"/>
            <a:ext cx="2016224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627784" y="2924944"/>
            <a:ext cx="1944216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627784" y="2924944"/>
            <a:ext cx="1944216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0323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Откуда эти памятники?</a:t>
            </a:r>
            <a:endParaRPr lang="ru-RU" dirty="0"/>
          </a:p>
        </p:txBody>
      </p:sp>
      <p:pic>
        <p:nvPicPr>
          <p:cNvPr id="7170" name="Picture 2" descr="C:\Users\Маруся\Desktop\foto-0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0748" y="1268761"/>
            <a:ext cx="4645507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118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аруся\Desktop\39148352_east0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3742" y="332656"/>
            <a:ext cx="6001372" cy="610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419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Маруся\Desktop\brahma_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2656"/>
            <a:ext cx="4752528" cy="618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32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Маруся\Desktop\ВСС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018512" cy="601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201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Маруся\Desktop\3c2a907705f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849866" cy="589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12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Маруся\Desktop\2010571815372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5638"/>
            <a:ext cx="8028385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243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Историю Древнего Востока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Нам необходимо повторить</a:t>
            </a:r>
            <a:r>
              <a:rPr lang="en-US" dirty="0" smtClean="0"/>
              <a:t>:</a:t>
            </a:r>
            <a:endParaRPr lang="ru-RU" dirty="0"/>
          </a:p>
        </p:txBody>
      </p:sp>
      <p:pic>
        <p:nvPicPr>
          <p:cNvPr id="3074" name="Picture 2" descr="C:\Users\Маруся\Desktop\sud_osiri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21115"/>
            <a:ext cx="5579764" cy="359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155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b="1" dirty="0" smtClean="0"/>
              <a:t>Путешественники</a:t>
            </a:r>
          </a:p>
          <a:p>
            <a:pPr marL="0" indent="0">
              <a:buNone/>
            </a:pPr>
            <a:r>
              <a:rPr lang="ru-RU" dirty="0" smtClean="0"/>
              <a:t>«Хорошо одетому всегда рады»</a:t>
            </a:r>
          </a:p>
          <a:p>
            <a:pPr marL="0" indent="0">
              <a:buNone/>
            </a:pPr>
            <a:endParaRPr lang="ru-RU" dirty="0"/>
          </a:p>
          <a:p>
            <a:endParaRPr lang="ru-RU" b="1" dirty="0" smtClean="0"/>
          </a:p>
          <a:p>
            <a:r>
              <a:rPr lang="ru-RU" b="1" dirty="0" smtClean="0"/>
              <a:t>Гиды</a:t>
            </a:r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Он еще не поймал лисицу, а уже делает для нее колодку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b="1" i="1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Объясните значение пословиц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2564904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«</a:t>
            </a:r>
            <a:r>
              <a:rPr lang="ru-RU" sz="2800" i="1" dirty="0"/>
              <a:t>Встречают по одежке, провожают по уму»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2074" y="4744308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«</a:t>
            </a:r>
            <a:r>
              <a:rPr lang="ru-RU" sz="2800" i="1" dirty="0"/>
              <a:t>Делить шкуру неубитого медведя»</a:t>
            </a:r>
          </a:p>
        </p:txBody>
      </p:sp>
    </p:spTree>
    <p:extLst>
      <p:ext uri="{BB962C8B-B14F-4D97-AF65-F5344CB8AC3E}">
        <p14:creationId xmlns:p14="http://schemas.microsoft.com/office/powerpoint/2010/main" xmlns="" val="52334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Нил</a:t>
            </a:r>
            <a:r>
              <a:rPr lang="ru-RU" dirty="0"/>
              <a:t>, Тигр, Ганг, </a:t>
            </a:r>
            <a:r>
              <a:rPr lang="ru-RU" dirty="0" smtClean="0"/>
              <a:t>Вавилон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А</a:t>
            </a:r>
            <a:r>
              <a:rPr lang="ru-RU" dirty="0" smtClean="0"/>
              <a:t>лфавит</a:t>
            </a:r>
            <a:r>
              <a:rPr lang="ru-RU" dirty="0"/>
              <a:t>, пурпурная краска, корабль, </a:t>
            </a:r>
            <a:r>
              <a:rPr lang="ru-RU" dirty="0" smtClean="0"/>
              <a:t>бумага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Чай</a:t>
            </a:r>
            <a:r>
              <a:rPr lang="ru-RU" dirty="0"/>
              <a:t>, алфавит, компас, </a:t>
            </a:r>
            <a:r>
              <a:rPr lang="ru-RU" dirty="0" smtClean="0"/>
              <a:t>шелк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Брахманы, </a:t>
            </a:r>
            <a:r>
              <a:rPr lang="ru-RU" dirty="0"/>
              <a:t>шудры, фараон, </a:t>
            </a:r>
            <a:r>
              <a:rPr lang="ru-RU" dirty="0" smtClean="0"/>
              <a:t>неприкасаемые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Ш</a:t>
            </a:r>
            <a:r>
              <a:rPr lang="ru-RU" dirty="0" smtClean="0"/>
              <a:t>ахматы</a:t>
            </a:r>
            <a:r>
              <a:rPr lang="ru-RU" dirty="0"/>
              <a:t>, хлопок, </a:t>
            </a:r>
            <a:r>
              <a:rPr lang="ru-RU" dirty="0" smtClean="0"/>
              <a:t>фарфор, сахар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</a:t>
            </a:r>
            <a:r>
              <a:rPr lang="ru-RU" dirty="0" smtClean="0"/>
              <a:t>ирамиды</a:t>
            </a:r>
            <a:r>
              <a:rPr lang="ru-RU" dirty="0"/>
              <a:t>, иероглифы, папирус, </a:t>
            </a:r>
            <a:r>
              <a:rPr lang="ru-RU" dirty="0" smtClean="0"/>
              <a:t>клинопись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Угадайка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463381" y="1988840"/>
            <a:ext cx="1368152" cy="0"/>
          </a:xfrm>
          <a:prstGeom prst="line">
            <a:avLst/>
          </a:prstGeom>
          <a:ln w="539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750242" y="2420888"/>
            <a:ext cx="990110" cy="0"/>
          </a:xfrm>
          <a:prstGeom prst="line">
            <a:avLst/>
          </a:prstGeom>
          <a:ln w="539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691680" y="2924944"/>
            <a:ext cx="1512168" cy="0"/>
          </a:xfrm>
          <a:prstGeom prst="line">
            <a:avLst/>
          </a:prstGeom>
          <a:ln w="539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844415" y="3861048"/>
            <a:ext cx="1216631" cy="0"/>
          </a:xfrm>
          <a:prstGeom prst="line">
            <a:avLst/>
          </a:prstGeom>
          <a:ln w="539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844415" y="3429000"/>
            <a:ext cx="1224136" cy="0"/>
          </a:xfrm>
          <a:prstGeom prst="line">
            <a:avLst/>
          </a:prstGeom>
          <a:ln w="539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001951" y="4293096"/>
            <a:ext cx="1836204" cy="0"/>
          </a:xfrm>
          <a:prstGeom prst="line">
            <a:avLst/>
          </a:prstGeom>
          <a:ln w="539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1143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Составьте кроссворд на тему «Древний Восток»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pic>
        <p:nvPicPr>
          <p:cNvPr id="2050" name="Picture 2" descr="C:\Users\Маруся\Desktop\b00fh2bh_640_3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57127"/>
            <a:ext cx="5851525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788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</a:t>
            </a:r>
            <a:r>
              <a:rPr lang="ru-RU" dirty="0" smtClean="0"/>
              <a:t>аты </a:t>
            </a:r>
            <a:r>
              <a:rPr lang="ru-RU" dirty="0"/>
              <a:t>исторических </a:t>
            </a:r>
            <a:r>
              <a:rPr lang="ru-RU" dirty="0" smtClean="0"/>
              <a:t>событий</a:t>
            </a:r>
          </a:p>
          <a:p>
            <a:r>
              <a:rPr lang="ru-RU" dirty="0"/>
              <a:t>И</a:t>
            </a:r>
            <a:r>
              <a:rPr lang="ru-RU" dirty="0" smtClean="0"/>
              <a:t>мена </a:t>
            </a:r>
            <a:r>
              <a:rPr lang="ru-RU" dirty="0"/>
              <a:t>исторических </a:t>
            </a:r>
            <a:r>
              <a:rPr lang="ru-RU" dirty="0" smtClean="0"/>
              <a:t>деятелей</a:t>
            </a:r>
          </a:p>
          <a:p>
            <a:r>
              <a:rPr lang="ru-RU" dirty="0"/>
              <a:t>Т</a:t>
            </a:r>
            <a:r>
              <a:rPr lang="ru-RU" dirty="0" smtClean="0"/>
              <a:t>ермины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Вспомнить:</a:t>
            </a:r>
            <a:endParaRPr lang="ru-RU" dirty="0"/>
          </a:p>
        </p:txBody>
      </p:sp>
      <p:pic>
        <p:nvPicPr>
          <p:cNvPr id="4098" name="Picture 2" descr="C:\Users\Маруся\Desktop\sb08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81131"/>
            <a:ext cx="3741836" cy="375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803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Полученные знания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Закрепить:</a:t>
            </a:r>
            <a:endParaRPr lang="ru-RU" dirty="0"/>
          </a:p>
        </p:txBody>
      </p:sp>
      <p:pic>
        <p:nvPicPr>
          <p:cNvPr id="5122" name="Picture 2" descr="C:\Users\Маруся\Desktop\0_a89d3_117e3d6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20888"/>
            <a:ext cx="42862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30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</a:t>
            </a:r>
            <a:r>
              <a:rPr lang="ru-RU" dirty="0" smtClean="0"/>
              <a:t>елать выводы</a:t>
            </a:r>
          </a:p>
          <a:p>
            <a:r>
              <a:rPr lang="ru-RU" dirty="0" smtClean="0"/>
              <a:t>Воспроизводить </a:t>
            </a:r>
            <a:r>
              <a:rPr lang="ru-RU" dirty="0"/>
              <a:t>полученную информацию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Развивать умения:</a:t>
            </a:r>
            <a:endParaRPr lang="ru-RU" dirty="0"/>
          </a:p>
        </p:txBody>
      </p:sp>
      <p:pic>
        <p:nvPicPr>
          <p:cNvPr id="6146" name="Picture 2" descr="C:\Users\Маруся\Desktop\Pcfyupuakx_pd_uqefmajea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08920"/>
            <a:ext cx="5245108" cy="363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516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Карта Древнего Египта</a:t>
            </a:r>
            <a:endParaRPr lang="ru-RU" dirty="0"/>
          </a:p>
        </p:txBody>
      </p:sp>
      <p:pic>
        <p:nvPicPr>
          <p:cNvPr id="13314" name="Picture 2" descr="C:\Users\Маруся\Desktop\f_171091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848872" cy="527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022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Карта Древнего </a:t>
            </a:r>
            <a:r>
              <a:rPr lang="ru-RU" dirty="0" err="1" smtClean="0"/>
              <a:t>Двуречья</a:t>
            </a:r>
            <a:endParaRPr lang="ru-RU" dirty="0"/>
          </a:p>
        </p:txBody>
      </p:sp>
      <p:pic>
        <p:nvPicPr>
          <p:cNvPr id="14338" name="Picture 2" descr="C:\Users\Маруся\Desktop\23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924" y="1268760"/>
            <a:ext cx="7629128" cy="522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096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Карта Древней Индии</a:t>
            </a:r>
            <a:endParaRPr lang="ru-RU" dirty="0"/>
          </a:p>
        </p:txBody>
      </p:sp>
      <p:pic>
        <p:nvPicPr>
          <p:cNvPr id="15362" name="Picture 2" descr="C:\Users\Маруся\Desktop\-dqe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056784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664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Карта Древнего Китая</a:t>
            </a:r>
            <a:endParaRPr lang="ru-RU" dirty="0"/>
          </a:p>
        </p:txBody>
      </p:sp>
      <p:pic>
        <p:nvPicPr>
          <p:cNvPr id="16386" name="Picture 2" descr="C:\Users\Маруся\Desktop\1_46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200800" cy="492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745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528</TotalTime>
  <Words>244</Words>
  <Application>Microsoft Office PowerPoint</Application>
  <PresentationFormat>Экран (4:3)</PresentationFormat>
  <Paragraphs>85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Бумажная</vt:lpstr>
      <vt:lpstr>Урок обобщения по разделу </vt:lpstr>
      <vt:lpstr>Нам необходимо повторить:</vt:lpstr>
      <vt:lpstr>Вспомнить:</vt:lpstr>
      <vt:lpstr>Закрепить:</vt:lpstr>
      <vt:lpstr>Развивать умения:</vt:lpstr>
      <vt:lpstr>Карта Древнего Египта</vt:lpstr>
      <vt:lpstr>Карта Древнего Двуречья</vt:lpstr>
      <vt:lpstr>Карта Древней Индии</vt:lpstr>
      <vt:lpstr>Карта Древнего Китая</vt:lpstr>
      <vt:lpstr>Соотнести события и даты</vt:lpstr>
      <vt:lpstr>Выделите признаки государства</vt:lpstr>
      <vt:lpstr>Подберите термины</vt:lpstr>
      <vt:lpstr>Соотнесите государства и их изобретения</vt:lpstr>
      <vt:lpstr>Откуда эти памятники?</vt:lpstr>
      <vt:lpstr>Слайд 15</vt:lpstr>
      <vt:lpstr>Слайд 16</vt:lpstr>
      <vt:lpstr>Слайд 17</vt:lpstr>
      <vt:lpstr>Слайд 18</vt:lpstr>
      <vt:lpstr>Слайд 19</vt:lpstr>
      <vt:lpstr>Объясните значение пословиц</vt:lpstr>
      <vt:lpstr>Угадайка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обобщения по разделу</dc:title>
  <dc:creator>Маруся</dc:creator>
  <cp:lastModifiedBy>Клио</cp:lastModifiedBy>
  <cp:revision>18</cp:revision>
  <dcterms:created xsi:type="dcterms:W3CDTF">2012-12-03T14:27:38Z</dcterms:created>
  <dcterms:modified xsi:type="dcterms:W3CDTF">2012-12-15T04:26:48Z</dcterms:modified>
</cp:coreProperties>
</file>